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1"/>
  </p:notesMasterIdLst>
  <p:sldIdLst>
    <p:sldId id="256" r:id="rId5"/>
    <p:sldId id="257" r:id="rId6"/>
    <p:sldId id="259" r:id="rId7"/>
    <p:sldId id="307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70" r:id="rId16"/>
    <p:sldId id="269" r:id="rId17"/>
    <p:sldId id="309" r:id="rId18"/>
    <p:sldId id="310" r:id="rId19"/>
    <p:sldId id="311" r:id="rId20"/>
    <p:sldId id="312" r:id="rId21"/>
    <p:sldId id="313" r:id="rId22"/>
    <p:sldId id="276" r:id="rId23"/>
    <p:sldId id="277" r:id="rId24"/>
    <p:sldId id="278" r:id="rId25"/>
    <p:sldId id="279" r:id="rId26"/>
    <p:sldId id="281" r:id="rId27"/>
    <p:sldId id="282" r:id="rId28"/>
    <p:sldId id="283" r:id="rId29"/>
    <p:sldId id="284" r:id="rId30"/>
    <p:sldId id="314" r:id="rId31"/>
    <p:sldId id="315" r:id="rId32"/>
    <p:sldId id="316" r:id="rId33"/>
    <p:sldId id="288" r:id="rId34"/>
    <p:sldId id="317" r:id="rId35"/>
    <p:sldId id="318" r:id="rId36"/>
    <p:sldId id="319" r:id="rId37"/>
    <p:sldId id="292" r:id="rId38"/>
    <p:sldId id="320" r:id="rId39"/>
    <p:sldId id="294" r:id="rId40"/>
    <p:sldId id="321" r:id="rId41"/>
    <p:sldId id="322" r:id="rId42"/>
    <p:sldId id="323" r:id="rId43"/>
    <p:sldId id="324" r:id="rId44"/>
    <p:sldId id="300" r:id="rId45"/>
    <p:sldId id="325" r:id="rId46"/>
    <p:sldId id="326" r:id="rId47"/>
    <p:sldId id="327" r:id="rId48"/>
    <p:sldId id="305" r:id="rId49"/>
    <p:sldId id="306" r:id="rId5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828"/>
    <a:srgbClr val="111105"/>
    <a:srgbClr val="5E7C57"/>
    <a:srgbClr val="900217"/>
    <a:srgbClr val="CA294D"/>
    <a:srgbClr val="E2A763"/>
    <a:srgbClr val="426277"/>
    <a:srgbClr val="252B37"/>
    <a:srgbClr val="DCB7AB"/>
    <a:srgbClr val="6857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75DEEE-DC66-47DB-A2CC-B0AF70C32CAC}" v="59" dt="2024-11-27T15:42:35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>
        <p:scale>
          <a:sx n="20" d="100"/>
          <a:sy n="20" d="100"/>
        </p:scale>
        <p:origin x="2456" y="8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F9F25-81E2-4A42-9DD0-F149DE030505}" type="datetimeFigureOut">
              <a:rPr lang="fi-FI" smtClean="0"/>
              <a:t>27.11.2024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610F3-C038-4F81-BF53-37BB50FA0A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CC8E12-9772-77AB-1F85-5429B54CC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7E6A280-D16F-C761-C4D7-9B7CAF180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BBD3E33-3939-8F0D-6763-CDDD9EAD8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3A52-4F3D-4CF8-BE7E-DEB664633404}" type="datetimeFigureOut">
              <a:rPr lang="fi-FI" smtClean="0"/>
              <a:t>27.11.2024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7432C35-DC4C-B09E-E85F-8F032518A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088194B-778A-5AE7-51DF-ACC828BA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3E8E-DF58-4A7B-B051-25767C5D01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2237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514C9F-B5B6-9721-AE64-125944566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7E21F71-B81C-BD47-D253-467F6491E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147E33-B16A-3105-79FF-2374E124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3A52-4F3D-4CF8-BE7E-DEB664633404}" type="datetimeFigureOut">
              <a:rPr lang="fi-FI" smtClean="0"/>
              <a:t>27.11.2024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DC2F77D-7495-3817-C087-C664D1432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05B06B9-C72B-8473-392F-390F8F80B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3E8E-DF58-4A7B-B051-25767C5D01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888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122CC05-8F86-59CB-6B18-33C43EF5E6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18776CD-325C-9986-7F26-65836E88D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C597C1A-563F-EA95-8824-3A5DF517F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3A52-4F3D-4CF8-BE7E-DEB664633404}" type="datetimeFigureOut">
              <a:rPr lang="fi-FI" smtClean="0"/>
              <a:t>27.11.2024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6E041CD-04FC-DCD3-F068-5B7855B6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88293BB-17FE-77A8-1527-3F23C96E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3E8E-DF58-4A7B-B051-25767C5D01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618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053764-68E5-3815-4A1C-D00A29381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BC5E8E-E613-66DB-2424-9F02DCB65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E4635C1-9B86-DD92-A2F5-F7AF6DD6D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3A52-4F3D-4CF8-BE7E-DEB664633404}" type="datetimeFigureOut">
              <a:rPr lang="fi-FI" smtClean="0"/>
              <a:t>27.11.2024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B5E29D2-4AA7-1989-9080-4DD43881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549705-5704-6FD9-B26A-347871FA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3E8E-DF58-4A7B-B051-25767C5D01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528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FC6004-FFE1-C468-66A2-4EA62CEBA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E2A83C5-7CDE-9A4C-C026-435C5799C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0E09BFD-C9A8-ECDE-2285-219F9FED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3A52-4F3D-4CF8-BE7E-DEB664633404}" type="datetimeFigureOut">
              <a:rPr lang="fi-FI" smtClean="0"/>
              <a:t>27.11.2024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7B40977-9286-751B-0BF5-4A4BF2428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E640607-FE14-1B99-4AA7-A88B62BBF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3E8E-DF58-4A7B-B051-25767C5D01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8993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926198-A3FF-753C-52F7-479FEAED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A450A5-CE73-EC08-225B-D92E8E48D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1E05763-D728-A2AB-23D0-C568C1D03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C39160F-CBEC-4ABF-F11D-CD50D350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3A52-4F3D-4CF8-BE7E-DEB664633404}" type="datetimeFigureOut">
              <a:rPr lang="fi-FI" smtClean="0"/>
              <a:t>27.11.2024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71E6C50-AB7F-F2C1-0F83-024E728BC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21781B2-CFDD-9639-1D09-7E54C7B3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3E8E-DF58-4A7B-B051-25767C5D01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4262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4D5598-3781-EF02-4231-AFFB95550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375B724-5F78-A9D7-9F23-518465BCD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2858A1D-BAD5-1CA8-5645-861191AC0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AADD54E-E0AB-52D9-BD8D-BA9BE4973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6C92DA2-A59D-0D45-6BDB-BE92BBBCD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D87A09F-8EDD-DA32-1DE2-F29FC9A80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3A52-4F3D-4CF8-BE7E-DEB664633404}" type="datetimeFigureOut">
              <a:rPr lang="fi-FI" smtClean="0"/>
              <a:t>27.11.2024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317A048-874B-6E4C-C602-1ED8C1365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781B832-7A2A-64A3-6302-4D22A076C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3E8E-DF58-4A7B-B051-25767C5D01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882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612984-3DDD-500A-C592-7B2A2EA8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1EE0FC5-FD4A-6CE1-B323-F6D428C7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3A52-4F3D-4CF8-BE7E-DEB664633404}" type="datetimeFigureOut">
              <a:rPr lang="fi-FI" smtClean="0"/>
              <a:t>27.11.2024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B106D96-FCBD-941F-322E-074325E1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3DEC8D6-1B48-8938-2C4A-B44A7F329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3E8E-DF58-4A7B-B051-25767C5D01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214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BB2B704-1CE8-6E3F-0A71-2CCD153B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3A52-4F3D-4CF8-BE7E-DEB664633404}" type="datetimeFigureOut">
              <a:rPr lang="fi-FI" smtClean="0"/>
              <a:t>27.11.2024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5F4CF4A-1DCC-9BB3-6529-E59DB91F3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BC06AEE-0FB3-D9C5-7591-02181E34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3E8E-DF58-4A7B-B051-25767C5D01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207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39F6AF-D62F-4F10-A159-2F08A944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A80D4C-CA22-F438-06F0-9D1E021AB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CDA97F9-5660-3CF9-2912-59524B438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5C57CF8-AF64-0FD6-FB21-DF309FEC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3A52-4F3D-4CF8-BE7E-DEB664633404}" type="datetimeFigureOut">
              <a:rPr lang="fi-FI" smtClean="0"/>
              <a:t>27.11.2024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C6C1C18-F848-9979-35A6-6D8D9FEA5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ECC044-CBE0-88C6-09A7-F73889584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3E8E-DF58-4A7B-B051-25767C5D01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1600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F62609-20D7-25D6-66F9-0A038B5C6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4469F3A-D458-5346-6DB4-E034142CD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4843000-DC21-C2DD-1892-54DFCCA7A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A8893A2-EC93-2C02-95AA-E930315EE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3A52-4F3D-4CF8-BE7E-DEB664633404}" type="datetimeFigureOut">
              <a:rPr lang="fi-FI" smtClean="0"/>
              <a:t>27.11.2024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D44645-52C3-8839-D468-3E82325D6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3B52517-CA22-0142-106E-0DBE0D7C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3E8E-DF58-4A7B-B051-25767C5D01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045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C886392-EA87-C45D-AC7C-499529B27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574167B-7777-BD3C-7D01-8D0E73FC3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639F12-8A68-F947-9FCF-3CE65AEF8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1B3A52-4F3D-4CF8-BE7E-DEB664633404}" type="datetimeFigureOut">
              <a:rPr lang="fi-FI" smtClean="0"/>
              <a:t>27.11.2024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0C72B7-C0DF-5743-16B9-5E40029AA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C11033E-6170-C1D8-84F6-234175921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853E8E-DF58-4A7B-B051-25767C5D01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46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18" Type="http://schemas.openxmlformats.org/officeDocument/2006/relationships/image" Target="../media/image1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svg"/><Relationship Id="rId12" Type="http://schemas.openxmlformats.org/officeDocument/2006/relationships/image" Target="../media/image5.sv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svg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svg"/><Relationship Id="rId15" Type="http://schemas.openxmlformats.org/officeDocument/2006/relationships/image" Target="../media/image12.png"/><Relationship Id="rId10" Type="http://schemas.openxmlformats.org/officeDocument/2006/relationships/image" Target="../media/image3.svg"/><Relationship Id="rId4" Type="http://schemas.openxmlformats.org/officeDocument/2006/relationships/image" Target="../media/image8.png"/><Relationship Id="rId9" Type="http://schemas.openxmlformats.org/officeDocument/2006/relationships/image" Target="../media/image2.png"/><Relationship Id="rId1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18" Type="http://schemas.openxmlformats.org/officeDocument/2006/relationships/image" Target="../media/image1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svg"/><Relationship Id="rId12" Type="http://schemas.openxmlformats.org/officeDocument/2006/relationships/image" Target="../media/image5.sv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svg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svg"/><Relationship Id="rId15" Type="http://schemas.openxmlformats.org/officeDocument/2006/relationships/image" Target="../media/image12.png"/><Relationship Id="rId10" Type="http://schemas.openxmlformats.org/officeDocument/2006/relationships/image" Target="../media/image3.svg"/><Relationship Id="rId4" Type="http://schemas.openxmlformats.org/officeDocument/2006/relationships/image" Target="../media/image8.png"/><Relationship Id="rId9" Type="http://schemas.openxmlformats.org/officeDocument/2006/relationships/image" Target="../media/image2.png"/><Relationship Id="rId1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18" Type="http://schemas.openxmlformats.org/officeDocument/2006/relationships/image" Target="../media/image1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svg"/><Relationship Id="rId12" Type="http://schemas.openxmlformats.org/officeDocument/2006/relationships/image" Target="../media/image5.sv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svg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svg"/><Relationship Id="rId15" Type="http://schemas.openxmlformats.org/officeDocument/2006/relationships/image" Target="../media/image12.png"/><Relationship Id="rId10" Type="http://schemas.openxmlformats.org/officeDocument/2006/relationships/image" Target="../media/image3.svg"/><Relationship Id="rId4" Type="http://schemas.openxmlformats.org/officeDocument/2006/relationships/image" Target="../media/image8.png"/><Relationship Id="rId9" Type="http://schemas.openxmlformats.org/officeDocument/2006/relationships/image" Target="../media/image2.png"/><Relationship Id="rId1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18" Type="http://schemas.openxmlformats.org/officeDocument/2006/relationships/image" Target="../media/image1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svg"/><Relationship Id="rId12" Type="http://schemas.openxmlformats.org/officeDocument/2006/relationships/image" Target="../media/image5.sv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svg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svg"/><Relationship Id="rId15" Type="http://schemas.openxmlformats.org/officeDocument/2006/relationships/image" Target="../media/image12.png"/><Relationship Id="rId10" Type="http://schemas.openxmlformats.org/officeDocument/2006/relationships/image" Target="../media/image3.svg"/><Relationship Id="rId4" Type="http://schemas.openxmlformats.org/officeDocument/2006/relationships/image" Target="../media/image8.png"/><Relationship Id="rId9" Type="http://schemas.openxmlformats.org/officeDocument/2006/relationships/image" Target="../media/image2.png"/><Relationship Id="rId1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18" Type="http://schemas.openxmlformats.org/officeDocument/2006/relationships/image" Target="../media/image1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svg"/><Relationship Id="rId12" Type="http://schemas.openxmlformats.org/officeDocument/2006/relationships/image" Target="../media/image5.sv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svg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svg"/><Relationship Id="rId15" Type="http://schemas.openxmlformats.org/officeDocument/2006/relationships/image" Target="../media/image12.png"/><Relationship Id="rId10" Type="http://schemas.openxmlformats.org/officeDocument/2006/relationships/image" Target="../media/image3.svg"/><Relationship Id="rId4" Type="http://schemas.openxmlformats.org/officeDocument/2006/relationships/image" Target="../media/image8.png"/><Relationship Id="rId9" Type="http://schemas.openxmlformats.org/officeDocument/2006/relationships/image" Target="../media/image2.png"/><Relationship Id="rId1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1E74F2-A7D5-A3E5-A3CE-8C519F9115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13470FC-7D50-84AE-C66B-C8C98CED25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Video 4" title="Lentävät auringonlaskupilvet">
            <a:hlinkClick r:id="" action="ppaction://media"/>
            <a:extLst>
              <a:ext uri="{FF2B5EF4-FFF2-40B4-BE49-F238E27FC236}">
                <a16:creationId xmlns:a16="http://schemas.microsoft.com/office/drawing/2014/main" id="{9358220B-3DF2-5A44-8838-440BA4D79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D823D195-953A-9953-007F-822CA31CD613}"/>
              </a:ext>
            </a:extLst>
          </p:cNvPr>
          <p:cNvSpPr txBox="1"/>
          <p:nvPr/>
        </p:nvSpPr>
        <p:spPr>
          <a:xfrm>
            <a:off x="0" y="-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720711" y="4273692"/>
                </a:moveTo>
                <a:lnTo>
                  <a:pt x="7720711" y="4502236"/>
                </a:lnTo>
                <a:cubicBezTo>
                  <a:pt x="7720711" y="4558047"/>
                  <a:pt x="7717502" y="4592510"/>
                  <a:pt x="7711084" y="4605625"/>
                </a:cubicBezTo>
                <a:cubicBezTo>
                  <a:pt x="7704665" y="4618741"/>
                  <a:pt x="7690853" y="4625299"/>
                  <a:pt x="7669645" y="4625299"/>
                </a:cubicBezTo>
                <a:cubicBezTo>
                  <a:pt x="7647320" y="4625299"/>
                  <a:pt x="7632391" y="4616927"/>
                  <a:pt x="7624857" y="4600184"/>
                </a:cubicBezTo>
                <a:cubicBezTo>
                  <a:pt x="7617322" y="4583441"/>
                  <a:pt x="7613555" y="4546327"/>
                  <a:pt x="7613555" y="4488842"/>
                </a:cubicBezTo>
                <a:cubicBezTo>
                  <a:pt x="7613555" y="4438612"/>
                  <a:pt x="7617880" y="4400103"/>
                  <a:pt x="7626531" y="4373314"/>
                </a:cubicBezTo>
                <a:cubicBezTo>
                  <a:pt x="7635182" y="4346525"/>
                  <a:pt x="7666575" y="4313318"/>
                  <a:pt x="7720711" y="4273692"/>
                </a:cubicBezTo>
                <a:close/>
                <a:moveTo>
                  <a:pt x="4377436" y="4273692"/>
                </a:moveTo>
                <a:lnTo>
                  <a:pt x="4377436" y="4502236"/>
                </a:lnTo>
                <a:cubicBezTo>
                  <a:pt x="4377436" y="4558047"/>
                  <a:pt x="4374227" y="4592510"/>
                  <a:pt x="4367809" y="4605625"/>
                </a:cubicBezTo>
                <a:cubicBezTo>
                  <a:pt x="4361390" y="4618741"/>
                  <a:pt x="4347577" y="4625299"/>
                  <a:pt x="4326370" y="4625299"/>
                </a:cubicBezTo>
                <a:cubicBezTo>
                  <a:pt x="4304045" y="4625299"/>
                  <a:pt x="4289116" y="4616927"/>
                  <a:pt x="4281582" y="4600184"/>
                </a:cubicBezTo>
                <a:cubicBezTo>
                  <a:pt x="4274048" y="4583441"/>
                  <a:pt x="4270280" y="4546327"/>
                  <a:pt x="4270280" y="4488842"/>
                </a:cubicBezTo>
                <a:cubicBezTo>
                  <a:pt x="4270280" y="4438612"/>
                  <a:pt x="4274605" y="4400103"/>
                  <a:pt x="4283256" y="4373314"/>
                </a:cubicBezTo>
                <a:cubicBezTo>
                  <a:pt x="4291907" y="4346525"/>
                  <a:pt x="4323300" y="4313318"/>
                  <a:pt x="4377436" y="4273692"/>
                </a:cubicBezTo>
                <a:close/>
                <a:moveTo>
                  <a:pt x="9734783" y="3907017"/>
                </a:moveTo>
                <a:lnTo>
                  <a:pt x="9769107" y="3907017"/>
                </a:lnTo>
                <a:lnTo>
                  <a:pt x="9769107" y="4172396"/>
                </a:lnTo>
                <a:cubicBezTo>
                  <a:pt x="9725574" y="4172396"/>
                  <a:pt x="9695576" y="4164164"/>
                  <a:pt x="9679112" y="4147700"/>
                </a:cubicBezTo>
                <a:cubicBezTo>
                  <a:pt x="9662648" y="4131236"/>
                  <a:pt x="9654416" y="4096215"/>
                  <a:pt x="9654416" y="4042637"/>
                </a:cubicBezTo>
                <a:lnTo>
                  <a:pt x="9654416" y="4028405"/>
                </a:lnTo>
                <a:cubicBezTo>
                  <a:pt x="9654416" y="3975943"/>
                  <a:pt x="9661671" y="3942596"/>
                  <a:pt x="9676182" y="3928364"/>
                </a:cubicBezTo>
                <a:cubicBezTo>
                  <a:pt x="9690693" y="3914133"/>
                  <a:pt x="9710226" y="3907017"/>
                  <a:pt x="9734783" y="3907017"/>
                </a:cubicBezTo>
                <a:close/>
                <a:moveTo>
                  <a:pt x="2012837" y="3867670"/>
                </a:moveTo>
                <a:cubicBezTo>
                  <a:pt x="2032928" y="3867670"/>
                  <a:pt x="2046044" y="3875065"/>
                  <a:pt x="2052183" y="3889855"/>
                </a:cubicBezTo>
                <a:cubicBezTo>
                  <a:pt x="2058322" y="3904645"/>
                  <a:pt x="2061392" y="3940503"/>
                  <a:pt x="2061392" y="3997430"/>
                </a:cubicBezTo>
                <a:lnTo>
                  <a:pt x="2061392" y="4509771"/>
                </a:lnTo>
                <a:cubicBezTo>
                  <a:pt x="2061392" y="4557768"/>
                  <a:pt x="2058183" y="4589022"/>
                  <a:pt x="2051765" y="4603533"/>
                </a:cubicBezTo>
                <a:cubicBezTo>
                  <a:pt x="2045346" y="4618043"/>
                  <a:pt x="2032091" y="4625299"/>
                  <a:pt x="2012000" y="4625299"/>
                </a:cubicBezTo>
                <a:cubicBezTo>
                  <a:pt x="1992466" y="4625299"/>
                  <a:pt x="1979350" y="4617346"/>
                  <a:pt x="1972653" y="4601440"/>
                </a:cubicBezTo>
                <a:cubicBezTo>
                  <a:pt x="1965956" y="4585534"/>
                  <a:pt x="1962607" y="4551350"/>
                  <a:pt x="1962607" y="4498888"/>
                </a:cubicBezTo>
                <a:lnTo>
                  <a:pt x="1962607" y="3997430"/>
                </a:lnTo>
                <a:cubicBezTo>
                  <a:pt x="1962607" y="3940503"/>
                  <a:pt x="1965956" y="3904645"/>
                  <a:pt x="1972653" y="3889855"/>
                </a:cubicBezTo>
                <a:cubicBezTo>
                  <a:pt x="1979350" y="3875065"/>
                  <a:pt x="1992745" y="3867670"/>
                  <a:pt x="2012837" y="3867670"/>
                </a:cubicBezTo>
                <a:close/>
                <a:moveTo>
                  <a:pt x="10959415" y="3691030"/>
                </a:moveTo>
                <a:lnTo>
                  <a:pt x="10959415" y="4801939"/>
                </a:lnTo>
                <a:lnTo>
                  <a:pt x="11267489" y="4801939"/>
                </a:lnTo>
                <a:lnTo>
                  <a:pt x="11502731" y="4201697"/>
                </a:lnTo>
                <a:lnTo>
                  <a:pt x="11502731" y="4801939"/>
                </a:lnTo>
                <a:lnTo>
                  <a:pt x="11797411" y="4801939"/>
                </a:lnTo>
                <a:lnTo>
                  <a:pt x="11797411" y="3691030"/>
                </a:lnTo>
                <a:lnTo>
                  <a:pt x="11485151" y="3691030"/>
                </a:lnTo>
                <a:lnTo>
                  <a:pt x="11254095" y="4286250"/>
                </a:lnTo>
                <a:lnTo>
                  <a:pt x="11254095" y="3691030"/>
                </a:lnTo>
                <a:close/>
                <a:moveTo>
                  <a:pt x="10170738" y="3691030"/>
                </a:moveTo>
                <a:lnTo>
                  <a:pt x="10170738" y="3923760"/>
                </a:lnTo>
                <a:lnTo>
                  <a:pt x="10364958" y="3923760"/>
                </a:lnTo>
                <a:lnTo>
                  <a:pt x="10364958" y="4801939"/>
                </a:lnTo>
                <a:lnTo>
                  <a:pt x="10702333" y="4801939"/>
                </a:lnTo>
                <a:lnTo>
                  <a:pt x="10702333" y="3923760"/>
                </a:lnTo>
                <a:lnTo>
                  <a:pt x="10895717" y="3923760"/>
                </a:lnTo>
                <a:lnTo>
                  <a:pt x="10895717" y="3691030"/>
                </a:lnTo>
                <a:close/>
                <a:moveTo>
                  <a:pt x="9855334" y="3691030"/>
                </a:moveTo>
                <a:cubicBezTo>
                  <a:pt x="9642696" y="3691030"/>
                  <a:pt x="9504425" y="3715168"/>
                  <a:pt x="9440522" y="3763444"/>
                </a:cubicBezTo>
                <a:cubicBezTo>
                  <a:pt x="9376619" y="3811720"/>
                  <a:pt x="9344667" y="3891111"/>
                  <a:pt x="9344667" y="4001616"/>
                </a:cubicBezTo>
                <a:cubicBezTo>
                  <a:pt x="9344667" y="4101517"/>
                  <a:pt x="9356666" y="4170861"/>
                  <a:pt x="9380665" y="4209650"/>
                </a:cubicBezTo>
                <a:cubicBezTo>
                  <a:pt x="9404664" y="4248438"/>
                  <a:pt x="9457125" y="4271460"/>
                  <a:pt x="9538051" y="4278715"/>
                </a:cubicBezTo>
                <a:cubicBezTo>
                  <a:pt x="9475543" y="4295458"/>
                  <a:pt x="9431313" y="4312201"/>
                  <a:pt x="9405361" y="4328945"/>
                </a:cubicBezTo>
                <a:cubicBezTo>
                  <a:pt x="9379409" y="4345688"/>
                  <a:pt x="9362806" y="4368710"/>
                  <a:pt x="9355550" y="4398010"/>
                </a:cubicBezTo>
                <a:cubicBezTo>
                  <a:pt x="9348295" y="4427311"/>
                  <a:pt x="9344667" y="4475168"/>
                  <a:pt x="9344667" y="4541583"/>
                </a:cubicBezTo>
                <a:lnTo>
                  <a:pt x="9344667" y="4801939"/>
                </a:lnTo>
                <a:lnTo>
                  <a:pt x="9654416" y="4801939"/>
                </a:lnTo>
                <a:lnTo>
                  <a:pt x="9654416" y="4496376"/>
                </a:lnTo>
                <a:cubicBezTo>
                  <a:pt x="9654416" y="4445589"/>
                  <a:pt x="9662648" y="4410986"/>
                  <a:pt x="9679112" y="4392569"/>
                </a:cubicBezTo>
                <a:cubicBezTo>
                  <a:pt x="9695576" y="4374151"/>
                  <a:pt x="9725574" y="4364942"/>
                  <a:pt x="9769107" y="4364942"/>
                </a:cubicBezTo>
                <a:lnTo>
                  <a:pt x="9769107" y="4801939"/>
                </a:lnTo>
                <a:lnTo>
                  <a:pt x="10105644" y="4801939"/>
                </a:lnTo>
                <a:lnTo>
                  <a:pt x="10105644" y="3691030"/>
                </a:lnTo>
                <a:close/>
                <a:moveTo>
                  <a:pt x="8178116" y="3691030"/>
                </a:moveTo>
                <a:lnTo>
                  <a:pt x="8178116" y="4801939"/>
                </a:lnTo>
                <a:lnTo>
                  <a:pt x="8467772" y="4801939"/>
                </a:lnTo>
                <a:lnTo>
                  <a:pt x="8467772" y="4035939"/>
                </a:lnTo>
                <a:lnTo>
                  <a:pt x="8613438" y="4801939"/>
                </a:lnTo>
                <a:lnTo>
                  <a:pt x="8798449" y="4801939"/>
                </a:lnTo>
                <a:lnTo>
                  <a:pt x="8939092" y="4035939"/>
                </a:lnTo>
                <a:lnTo>
                  <a:pt x="8939092" y="4801939"/>
                </a:lnTo>
                <a:lnTo>
                  <a:pt x="9228749" y="4801939"/>
                </a:lnTo>
                <a:lnTo>
                  <a:pt x="9228749" y="3691030"/>
                </a:lnTo>
                <a:lnTo>
                  <a:pt x="8803682" y="3691030"/>
                </a:lnTo>
                <a:lnTo>
                  <a:pt x="8705525" y="4305504"/>
                </a:lnTo>
                <a:lnTo>
                  <a:pt x="8597322" y="3691030"/>
                </a:lnTo>
                <a:close/>
                <a:moveTo>
                  <a:pt x="6396941" y="3691030"/>
                </a:moveTo>
                <a:lnTo>
                  <a:pt x="6396941" y="4801939"/>
                </a:lnTo>
                <a:lnTo>
                  <a:pt x="6732641" y="4801939"/>
                </a:lnTo>
                <a:lnTo>
                  <a:pt x="6732641" y="3923760"/>
                </a:lnTo>
                <a:lnTo>
                  <a:pt x="6852355" y="3923760"/>
                </a:lnTo>
                <a:lnTo>
                  <a:pt x="6852355" y="4801939"/>
                </a:lnTo>
                <a:lnTo>
                  <a:pt x="7188893" y="4801939"/>
                </a:lnTo>
                <a:lnTo>
                  <a:pt x="7188893" y="3691030"/>
                </a:lnTo>
                <a:close/>
                <a:moveTo>
                  <a:pt x="5130116" y="3691030"/>
                </a:moveTo>
                <a:lnTo>
                  <a:pt x="5130116" y="4801939"/>
                </a:lnTo>
                <a:lnTo>
                  <a:pt x="5438190" y="4801939"/>
                </a:lnTo>
                <a:lnTo>
                  <a:pt x="5673431" y="4201697"/>
                </a:lnTo>
                <a:lnTo>
                  <a:pt x="5673431" y="4801939"/>
                </a:lnTo>
                <a:lnTo>
                  <a:pt x="5968111" y="4801939"/>
                </a:lnTo>
                <a:lnTo>
                  <a:pt x="5968111" y="3691030"/>
                </a:lnTo>
                <a:lnTo>
                  <a:pt x="5655851" y="3691030"/>
                </a:lnTo>
                <a:lnTo>
                  <a:pt x="5424795" y="4286250"/>
                </a:lnTo>
                <a:lnTo>
                  <a:pt x="5424795" y="3691030"/>
                </a:lnTo>
                <a:close/>
                <a:moveTo>
                  <a:pt x="3377516" y="3691030"/>
                </a:moveTo>
                <a:lnTo>
                  <a:pt x="3377516" y="4801939"/>
                </a:lnTo>
                <a:lnTo>
                  <a:pt x="3714891" y="4801939"/>
                </a:lnTo>
                <a:lnTo>
                  <a:pt x="3714891" y="3882739"/>
                </a:lnTo>
                <a:lnTo>
                  <a:pt x="3909112" y="3882739"/>
                </a:lnTo>
                <a:lnTo>
                  <a:pt x="3909112" y="3691030"/>
                </a:lnTo>
                <a:close/>
                <a:moveTo>
                  <a:pt x="2872393" y="3691030"/>
                </a:moveTo>
                <a:cubicBezTo>
                  <a:pt x="2738448" y="3691030"/>
                  <a:pt x="2642873" y="3715726"/>
                  <a:pt x="2585667" y="3765119"/>
                </a:cubicBezTo>
                <a:cubicBezTo>
                  <a:pt x="2528461" y="3814511"/>
                  <a:pt x="2499858" y="3897808"/>
                  <a:pt x="2499858" y="4015010"/>
                </a:cubicBezTo>
                <a:lnTo>
                  <a:pt x="2499858" y="4064403"/>
                </a:lnTo>
                <a:lnTo>
                  <a:pt x="2820489" y="4064403"/>
                </a:lnTo>
                <a:lnTo>
                  <a:pt x="2820489" y="3973990"/>
                </a:lnTo>
                <a:cubicBezTo>
                  <a:pt x="2820489" y="3924876"/>
                  <a:pt x="2841140" y="3900320"/>
                  <a:pt x="2882440" y="3900320"/>
                </a:cubicBezTo>
                <a:cubicBezTo>
                  <a:pt x="2901973" y="3900320"/>
                  <a:pt x="2916903" y="3906738"/>
                  <a:pt x="2927228" y="3919574"/>
                </a:cubicBezTo>
                <a:cubicBezTo>
                  <a:pt x="2937552" y="3932411"/>
                  <a:pt x="2942715" y="3962548"/>
                  <a:pt x="2942715" y="4009987"/>
                </a:cubicBezTo>
                <a:lnTo>
                  <a:pt x="2942715" y="4033428"/>
                </a:lnTo>
                <a:cubicBezTo>
                  <a:pt x="2942715" y="4065798"/>
                  <a:pt x="2938111" y="4088820"/>
                  <a:pt x="2928901" y="4102493"/>
                </a:cubicBezTo>
                <a:cubicBezTo>
                  <a:pt x="2919693" y="4116167"/>
                  <a:pt x="2907833" y="4124120"/>
                  <a:pt x="2893323" y="4126352"/>
                </a:cubicBezTo>
                <a:cubicBezTo>
                  <a:pt x="2878812" y="4128585"/>
                  <a:pt x="2847837" y="4129701"/>
                  <a:pt x="2800398" y="4129701"/>
                </a:cubicBezTo>
                <a:lnTo>
                  <a:pt x="2774446" y="4129701"/>
                </a:lnTo>
                <a:lnTo>
                  <a:pt x="2774446" y="4287924"/>
                </a:lnTo>
                <a:cubicBezTo>
                  <a:pt x="2843093" y="4287924"/>
                  <a:pt x="2888299" y="4294063"/>
                  <a:pt x="2910066" y="4306341"/>
                </a:cubicBezTo>
                <a:cubicBezTo>
                  <a:pt x="2931832" y="4318620"/>
                  <a:pt x="2942715" y="4340944"/>
                  <a:pt x="2942715" y="4373314"/>
                </a:cubicBezTo>
                <a:lnTo>
                  <a:pt x="2942715" y="4443635"/>
                </a:lnTo>
                <a:cubicBezTo>
                  <a:pt x="2942715" y="4511166"/>
                  <a:pt x="2937273" y="4552884"/>
                  <a:pt x="2926390" y="4568790"/>
                </a:cubicBezTo>
                <a:cubicBezTo>
                  <a:pt x="2915507" y="4584696"/>
                  <a:pt x="2899740" y="4592649"/>
                  <a:pt x="2879091" y="4592649"/>
                </a:cubicBezTo>
                <a:cubicBezTo>
                  <a:pt x="2840024" y="4592649"/>
                  <a:pt x="2820489" y="4564744"/>
                  <a:pt x="2820489" y="4508934"/>
                </a:cubicBezTo>
                <a:lnTo>
                  <a:pt x="2820489" y="4352385"/>
                </a:lnTo>
                <a:lnTo>
                  <a:pt x="2499858" y="4352385"/>
                </a:lnTo>
                <a:lnTo>
                  <a:pt x="2499858" y="4433589"/>
                </a:lnTo>
                <a:cubicBezTo>
                  <a:pt x="2499858" y="4573116"/>
                  <a:pt x="2526926" y="4669389"/>
                  <a:pt x="2581062" y="4722409"/>
                </a:cubicBezTo>
                <a:cubicBezTo>
                  <a:pt x="2635198" y="4775429"/>
                  <a:pt x="2730076" y="4801939"/>
                  <a:pt x="2865696" y="4801939"/>
                </a:cubicBezTo>
                <a:cubicBezTo>
                  <a:pt x="2933785" y="4801939"/>
                  <a:pt x="2995735" y="4794126"/>
                  <a:pt x="3051546" y="4778499"/>
                </a:cubicBezTo>
                <a:cubicBezTo>
                  <a:pt x="3107356" y="4762872"/>
                  <a:pt x="3151306" y="4737338"/>
                  <a:pt x="3183398" y="4701899"/>
                </a:cubicBezTo>
                <a:cubicBezTo>
                  <a:pt x="3215489" y="4666459"/>
                  <a:pt x="3237115" y="4631577"/>
                  <a:pt x="3248278" y="4597254"/>
                </a:cubicBezTo>
                <a:cubicBezTo>
                  <a:pt x="3259440" y="4562930"/>
                  <a:pt x="3265021" y="4507817"/>
                  <a:pt x="3265021" y="4431915"/>
                </a:cubicBezTo>
                <a:cubicBezTo>
                  <a:pt x="3265021" y="4363268"/>
                  <a:pt x="3252463" y="4312760"/>
                  <a:pt x="3227349" y="4280389"/>
                </a:cubicBezTo>
                <a:cubicBezTo>
                  <a:pt x="3202234" y="4248019"/>
                  <a:pt x="3163166" y="4223463"/>
                  <a:pt x="3110146" y="4206720"/>
                </a:cubicBezTo>
                <a:cubicBezTo>
                  <a:pt x="3163725" y="4189418"/>
                  <a:pt x="3200559" y="4164443"/>
                  <a:pt x="3220651" y="4131794"/>
                </a:cubicBezTo>
                <a:cubicBezTo>
                  <a:pt x="3240743" y="4099145"/>
                  <a:pt x="3250789" y="4049334"/>
                  <a:pt x="3250789" y="3982361"/>
                </a:cubicBezTo>
                <a:cubicBezTo>
                  <a:pt x="3250789" y="3883018"/>
                  <a:pt x="3219814" y="3809627"/>
                  <a:pt x="3157865" y="3762189"/>
                </a:cubicBezTo>
                <a:cubicBezTo>
                  <a:pt x="3095915" y="3714750"/>
                  <a:pt x="3000757" y="3691030"/>
                  <a:pt x="2872393" y="3691030"/>
                </a:cubicBezTo>
                <a:close/>
                <a:moveTo>
                  <a:pt x="462866" y="3691030"/>
                </a:moveTo>
                <a:lnTo>
                  <a:pt x="462866" y="4801939"/>
                </a:lnTo>
                <a:lnTo>
                  <a:pt x="752523" y="4801939"/>
                </a:lnTo>
                <a:lnTo>
                  <a:pt x="752523" y="4035939"/>
                </a:lnTo>
                <a:lnTo>
                  <a:pt x="898188" y="4801939"/>
                </a:lnTo>
                <a:lnTo>
                  <a:pt x="1083200" y="4801939"/>
                </a:lnTo>
                <a:lnTo>
                  <a:pt x="1223843" y="4035939"/>
                </a:lnTo>
                <a:lnTo>
                  <a:pt x="1223843" y="4801939"/>
                </a:lnTo>
                <a:lnTo>
                  <a:pt x="1513499" y="4801939"/>
                </a:lnTo>
                <a:lnTo>
                  <a:pt x="1513499" y="3691030"/>
                </a:lnTo>
                <a:lnTo>
                  <a:pt x="1088433" y="3691030"/>
                </a:lnTo>
                <a:lnTo>
                  <a:pt x="990276" y="4305504"/>
                </a:lnTo>
                <a:lnTo>
                  <a:pt x="882073" y="3691030"/>
                </a:lnTo>
                <a:close/>
                <a:moveTo>
                  <a:pt x="7678016" y="3670938"/>
                </a:moveTo>
                <a:cubicBezTo>
                  <a:pt x="7582580" y="3670938"/>
                  <a:pt x="7505004" y="3688798"/>
                  <a:pt x="7445286" y="3724516"/>
                </a:cubicBezTo>
                <a:cubicBezTo>
                  <a:pt x="7385569" y="3760235"/>
                  <a:pt x="7345804" y="3801395"/>
                  <a:pt x="7325991" y="3847997"/>
                </a:cubicBezTo>
                <a:cubicBezTo>
                  <a:pt x="7306179" y="3894599"/>
                  <a:pt x="7296272" y="3960874"/>
                  <a:pt x="7296272" y="4046822"/>
                </a:cubicBezTo>
                <a:lnTo>
                  <a:pt x="7296272" y="4121329"/>
                </a:lnTo>
                <a:lnTo>
                  <a:pt x="7613555" y="4121329"/>
                </a:lnTo>
                <a:lnTo>
                  <a:pt x="7613555" y="4004964"/>
                </a:lnTo>
                <a:cubicBezTo>
                  <a:pt x="7613555" y="3943015"/>
                  <a:pt x="7616346" y="3904645"/>
                  <a:pt x="7621927" y="3889855"/>
                </a:cubicBezTo>
                <a:cubicBezTo>
                  <a:pt x="7627507" y="3875065"/>
                  <a:pt x="7641739" y="3867670"/>
                  <a:pt x="7664621" y="3867670"/>
                </a:cubicBezTo>
                <a:cubicBezTo>
                  <a:pt x="7684714" y="3867670"/>
                  <a:pt x="7699084" y="3876461"/>
                  <a:pt x="7707735" y="3894041"/>
                </a:cubicBezTo>
                <a:cubicBezTo>
                  <a:pt x="7716385" y="3911621"/>
                  <a:pt x="7720711" y="3949433"/>
                  <a:pt x="7720711" y="4007476"/>
                </a:cubicBezTo>
                <a:cubicBezTo>
                  <a:pt x="7720711" y="4053799"/>
                  <a:pt x="7716805" y="4084494"/>
                  <a:pt x="7708991" y="4099563"/>
                </a:cubicBezTo>
                <a:cubicBezTo>
                  <a:pt x="7701178" y="4114632"/>
                  <a:pt x="7641739" y="4143933"/>
                  <a:pt x="7530676" y="4187465"/>
                </a:cubicBezTo>
                <a:cubicBezTo>
                  <a:pt x="7426869" y="4227649"/>
                  <a:pt x="7361850" y="4262809"/>
                  <a:pt x="7335619" y="4292947"/>
                </a:cubicBezTo>
                <a:cubicBezTo>
                  <a:pt x="7309388" y="4323085"/>
                  <a:pt x="7296272" y="4379732"/>
                  <a:pt x="7296272" y="4462890"/>
                </a:cubicBezTo>
                <a:lnTo>
                  <a:pt x="7296272" y="4554140"/>
                </a:lnTo>
                <a:cubicBezTo>
                  <a:pt x="7296272" y="4666319"/>
                  <a:pt x="7320968" y="4739013"/>
                  <a:pt x="7370361" y="4772220"/>
                </a:cubicBezTo>
                <a:cubicBezTo>
                  <a:pt x="7419753" y="4805427"/>
                  <a:pt x="7474029" y="4822031"/>
                  <a:pt x="7533188" y="4822031"/>
                </a:cubicBezTo>
                <a:cubicBezTo>
                  <a:pt x="7578394" y="4822031"/>
                  <a:pt x="7617322" y="4812107"/>
                  <a:pt x="7649971" y="4792259"/>
                </a:cubicBezTo>
                <a:cubicBezTo>
                  <a:pt x="7682620" y="4772412"/>
                  <a:pt x="7709270" y="4742640"/>
                  <a:pt x="7729920" y="4702945"/>
                </a:cubicBezTo>
                <a:lnTo>
                  <a:pt x="7729920" y="4801939"/>
                </a:lnTo>
                <a:lnTo>
                  <a:pt x="8058923" y="4801939"/>
                </a:lnTo>
                <a:lnTo>
                  <a:pt x="8058923" y="4244392"/>
                </a:lnTo>
                <a:cubicBezTo>
                  <a:pt x="8058923" y="4060775"/>
                  <a:pt x="8053063" y="3939527"/>
                  <a:pt x="8041342" y="3880646"/>
                </a:cubicBezTo>
                <a:cubicBezTo>
                  <a:pt x="8029622" y="3821766"/>
                  <a:pt x="7994741" y="3772095"/>
                  <a:pt x="7936698" y="3731632"/>
                </a:cubicBezTo>
                <a:cubicBezTo>
                  <a:pt x="7878655" y="3691170"/>
                  <a:pt x="7792427" y="3670938"/>
                  <a:pt x="7678016" y="3670938"/>
                </a:cubicBezTo>
                <a:close/>
                <a:moveTo>
                  <a:pt x="4334741" y="3670938"/>
                </a:moveTo>
                <a:cubicBezTo>
                  <a:pt x="4239306" y="3670938"/>
                  <a:pt x="4161729" y="3688798"/>
                  <a:pt x="4102012" y="3724516"/>
                </a:cubicBezTo>
                <a:cubicBezTo>
                  <a:pt x="4042294" y="3760235"/>
                  <a:pt x="4002529" y="3801395"/>
                  <a:pt x="3982717" y="3847997"/>
                </a:cubicBezTo>
                <a:cubicBezTo>
                  <a:pt x="3962904" y="3894599"/>
                  <a:pt x="3952998" y="3960874"/>
                  <a:pt x="3952998" y="4046822"/>
                </a:cubicBezTo>
                <a:lnTo>
                  <a:pt x="3952998" y="4121329"/>
                </a:lnTo>
                <a:lnTo>
                  <a:pt x="4270280" y="4121329"/>
                </a:lnTo>
                <a:lnTo>
                  <a:pt x="4270280" y="4004964"/>
                </a:lnTo>
                <a:cubicBezTo>
                  <a:pt x="4270280" y="3943015"/>
                  <a:pt x="4273070" y="3904645"/>
                  <a:pt x="4278652" y="3889855"/>
                </a:cubicBezTo>
                <a:cubicBezTo>
                  <a:pt x="4284232" y="3875065"/>
                  <a:pt x="4298464" y="3867670"/>
                  <a:pt x="4321347" y="3867670"/>
                </a:cubicBezTo>
                <a:cubicBezTo>
                  <a:pt x="4341438" y="3867670"/>
                  <a:pt x="4355809" y="3876461"/>
                  <a:pt x="4364460" y="3894041"/>
                </a:cubicBezTo>
                <a:cubicBezTo>
                  <a:pt x="4373111" y="3911621"/>
                  <a:pt x="4377436" y="3949433"/>
                  <a:pt x="4377436" y="4007476"/>
                </a:cubicBezTo>
                <a:cubicBezTo>
                  <a:pt x="4377436" y="4053799"/>
                  <a:pt x="4373529" y="4084494"/>
                  <a:pt x="4365717" y="4099563"/>
                </a:cubicBezTo>
                <a:cubicBezTo>
                  <a:pt x="4357902" y="4114632"/>
                  <a:pt x="4298464" y="4143933"/>
                  <a:pt x="4187402" y="4187465"/>
                </a:cubicBezTo>
                <a:cubicBezTo>
                  <a:pt x="4083594" y="4227649"/>
                  <a:pt x="4018574" y="4262809"/>
                  <a:pt x="3992344" y="4292947"/>
                </a:cubicBezTo>
                <a:cubicBezTo>
                  <a:pt x="3966113" y="4323085"/>
                  <a:pt x="3952998" y="4379732"/>
                  <a:pt x="3952998" y="4462890"/>
                </a:cubicBezTo>
                <a:lnTo>
                  <a:pt x="3952998" y="4554140"/>
                </a:lnTo>
                <a:cubicBezTo>
                  <a:pt x="3952998" y="4666319"/>
                  <a:pt x="3977694" y="4739013"/>
                  <a:pt x="4027086" y="4772220"/>
                </a:cubicBezTo>
                <a:cubicBezTo>
                  <a:pt x="4076479" y="4805427"/>
                  <a:pt x="4130754" y="4822031"/>
                  <a:pt x="4189913" y="4822031"/>
                </a:cubicBezTo>
                <a:cubicBezTo>
                  <a:pt x="4235119" y="4822031"/>
                  <a:pt x="4274048" y="4812107"/>
                  <a:pt x="4306696" y="4792259"/>
                </a:cubicBezTo>
                <a:cubicBezTo>
                  <a:pt x="4339346" y="4772412"/>
                  <a:pt x="4365995" y="4742640"/>
                  <a:pt x="4386645" y="4702945"/>
                </a:cubicBezTo>
                <a:lnTo>
                  <a:pt x="4386645" y="4801939"/>
                </a:lnTo>
                <a:lnTo>
                  <a:pt x="4715648" y="4801939"/>
                </a:lnTo>
                <a:lnTo>
                  <a:pt x="4715648" y="4244392"/>
                </a:lnTo>
                <a:cubicBezTo>
                  <a:pt x="4715648" y="4060775"/>
                  <a:pt x="4709788" y="3939527"/>
                  <a:pt x="4698068" y="3880646"/>
                </a:cubicBezTo>
                <a:cubicBezTo>
                  <a:pt x="4686348" y="3821766"/>
                  <a:pt x="4651466" y="3772095"/>
                  <a:pt x="4593423" y="3731632"/>
                </a:cubicBezTo>
                <a:cubicBezTo>
                  <a:pt x="4535380" y="3691170"/>
                  <a:pt x="4449152" y="3670938"/>
                  <a:pt x="4334741" y="3670938"/>
                </a:cubicBezTo>
                <a:close/>
                <a:moveTo>
                  <a:pt x="2001116" y="3670938"/>
                </a:moveTo>
                <a:cubicBezTo>
                  <a:pt x="1910703" y="3670938"/>
                  <a:pt x="1836475" y="3688519"/>
                  <a:pt x="1778432" y="3723679"/>
                </a:cubicBezTo>
                <a:cubicBezTo>
                  <a:pt x="1720390" y="3758840"/>
                  <a:pt x="1680206" y="3805442"/>
                  <a:pt x="1657881" y="3863485"/>
                </a:cubicBezTo>
                <a:cubicBezTo>
                  <a:pt x="1635557" y="3921528"/>
                  <a:pt x="1624395" y="4002174"/>
                  <a:pt x="1624395" y="4105423"/>
                </a:cubicBezTo>
                <a:lnTo>
                  <a:pt x="1624395" y="4390057"/>
                </a:lnTo>
                <a:cubicBezTo>
                  <a:pt x="1624395" y="4484377"/>
                  <a:pt x="1630534" y="4555117"/>
                  <a:pt x="1642813" y="4602277"/>
                </a:cubicBezTo>
                <a:cubicBezTo>
                  <a:pt x="1655091" y="4649437"/>
                  <a:pt x="1675601" y="4689620"/>
                  <a:pt x="1704344" y="4722828"/>
                </a:cubicBezTo>
                <a:cubicBezTo>
                  <a:pt x="1733086" y="4756035"/>
                  <a:pt x="1773409" y="4780871"/>
                  <a:pt x="1825313" y="4797335"/>
                </a:cubicBezTo>
                <a:cubicBezTo>
                  <a:pt x="1877217" y="4813799"/>
                  <a:pt x="1940562" y="4822031"/>
                  <a:pt x="2015348" y="4822031"/>
                </a:cubicBezTo>
                <a:cubicBezTo>
                  <a:pt x="2082321" y="4822031"/>
                  <a:pt x="2141620" y="4812403"/>
                  <a:pt x="2193244" y="4793149"/>
                </a:cubicBezTo>
                <a:cubicBezTo>
                  <a:pt x="2244869" y="4773894"/>
                  <a:pt x="2287146" y="4744036"/>
                  <a:pt x="2320074" y="4703573"/>
                </a:cubicBezTo>
                <a:cubicBezTo>
                  <a:pt x="2353002" y="4663110"/>
                  <a:pt x="2374489" y="4619578"/>
                  <a:pt x="2384535" y="4572976"/>
                </a:cubicBezTo>
                <a:cubicBezTo>
                  <a:pt x="2394581" y="4526374"/>
                  <a:pt x="2399603" y="4453123"/>
                  <a:pt x="2399603" y="4353222"/>
                </a:cubicBezTo>
                <a:lnTo>
                  <a:pt x="2399603" y="4081146"/>
                </a:lnTo>
                <a:cubicBezTo>
                  <a:pt x="2399603" y="4002453"/>
                  <a:pt x="2394162" y="3943852"/>
                  <a:pt x="2383279" y="3905343"/>
                </a:cubicBezTo>
                <a:cubicBezTo>
                  <a:pt x="2372396" y="3866833"/>
                  <a:pt x="2352165" y="3829440"/>
                  <a:pt x="2322585" y="3793163"/>
                </a:cubicBezTo>
                <a:cubicBezTo>
                  <a:pt x="2293006" y="3756887"/>
                  <a:pt x="2251008" y="3727446"/>
                  <a:pt x="2196593" y="3704843"/>
                </a:cubicBezTo>
                <a:cubicBezTo>
                  <a:pt x="2142178" y="3682240"/>
                  <a:pt x="2077019" y="3670938"/>
                  <a:pt x="2001116" y="3670938"/>
                </a:cubicBezTo>
                <a:close/>
                <a:moveTo>
                  <a:pt x="7586263" y="2123256"/>
                </a:moveTo>
                <a:cubicBezTo>
                  <a:pt x="7640213" y="2123256"/>
                  <a:pt x="7674320" y="2129923"/>
                  <a:pt x="7688582" y="2143255"/>
                </a:cubicBezTo>
                <a:cubicBezTo>
                  <a:pt x="7702845" y="2156588"/>
                  <a:pt x="7709977" y="2189919"/>
                  <a:pt x="7709977" y="2243249"/>
                </a:cubicBezTo>
                <a:lnTo>
                  <a:pt x="7709977" y="2285107"/>
                </a:lnTo>
                <a:cubicBezTo>
                  <a:pt x="7709977" y="2338437"/>
                  <a:pt x="7701915" y="2372388"/>
                  <a:pt x="7685792" y="2386961"/>
                </a:cubicBezTo>
                <a:cubicBezTo>
                  <a:pt x="7669669" y="2401534"/>
                  <a:pt x="7636493" y="2408820"/>
                  <a:pt x="7586263" y="2408820"/>
                </a:cubicBezTo>
                <a:close/>
                <a:moveTo>
                  <a:pt x="8567338" y="2081398"/>
                </a:moveTo>
                <a:cubicBezTo>
                  <a:pt x="8626869" y="2083259"/>
                  <a:pt x="8662992" y="2091010"/>
                  <a:pt x="8675704" y="2104653"/>
                </a:cubicBezTo>
                <a:cubicBezTo>
                  <a:pt x="8688416" y="2118295"/>
                  <a:pt x="8694772" y="2157053"/>
                  <a:pt x="8694772" y="2220925"/>
                </a:cubicBezTo>
                <a:lnTo>
                  <a:pt x="8694772" y="2270224"/>
                </a:lnTo>
                <a:cubicBezTo>
                  <a:pt x="8694772" y="2337197"/>
                  <a:pt x="8685936" y="2377039"/>
                  <a:pt x="8668262" y="2389752"/>
                </a:cubicBezTo>
                <a:cubicBezTo>
                  <a:pt x="8650588" y="2402464"/>
                  <a:pt x="8616948" y="2408820"/>
                  <a:pt x="8567338" y="2408820"/>
                </a:cubicBezTo>
                <a:close/>
                <a:moveTo>
                  <a:pt x="3631231" y="1712118"/>
                </a:moveTo>
                <a:lnTo>
                  <a:pt x="3728900" y="1712118"/>
                </a:lnTo>
                <a:lnTo>
                  <a:pt x="3728900" y="2371613"/>
                </a:lnTo>
                <a:lnTo>
                  <a:pt x="3519610" y="2371613"/>
                </a:lnTo>
                <a:cubicBezTo>
                  <a:pt x="3594024" y="2170075"/>
                  <a:pt x="3631231" y="1954584"/>
                  <a:pt x="3631231" y="1725141"/>
                </a:cubicBezTo>
                <a:close/>
                <a:moveTo>
                  <a:pt x="7586263" y="1692585"/>
                </a:moveTo>
                <a:cubicBezTo>
                  <a:pt x="7640213" y="1692585"/>
                  <a:pt x="7674320" y="1699406"/>
                  <a:pt x="7688582" y="1713049"/>
                </a:cubicBezTo>
                <a:cubicBezTo>
                  <a:pt x="7702845" y="1726692"/>
                  <a:pt x="7709977" y="1751186"/>
                  <a:pt x="7709977" y="1786533"/>
                </a:cubicBezTo>
                <a:cubicBezTo>
                  <a:pt x="7709977" y="1828701"/>
                  <a:pt x="7703621" y="1856916"/>
                  <a:pt x="7690908" y="1871179"/>
                </a:cubicBezTo>
                <a:cubicBezTo>
                  <a:pt x="7678195" y="1885441"/>
                  <a:pt x="7643314" y="1892573"/>
                  <a:pt x="7586263" y="1892573"/>
                </a:cubicBezTo>
                <a:close/>
                <a:moveTo>
                  <a:pt x="9607237" y="1630263"/>
                </a:moveTo>
                <a:cubicBezTo>
                  <a:pt x="9628321" y="1630263"/>
                  <a:pt x="9642274" y="1639565"/>
                  <a:pt x="9649095" y="1658168"/>
                </a:cubicBezTo>
                <a:cubicBezTo>
                  <a:pt x="9655916" y="1676772"/>
                  <a:pt x="9659327" y="1718010"/>
                  <a:pt x="9659327" y="1781882"/>
                </a:cubicBezTo>
                <a:lnTo>
                  <a:pt x="9659327" y="1872109"/>
                </a:lnTo>
                <a:lnTo>
                  <a:pt x="9549566" y="1872109"/>
                </a:lnTo>
                <a:lnTo>
                  <a:pt x="9549566" y="1781882"/>
                </a:lnTo>
                <a:cubicBezTo>
                  <a:pt x="9549566" y="1712429"/>
                  <a:pt x="9552667" y="1669795"/>
                  <a:pt x="9558868" y="1653983"/>
                </a:cubicBezTo>
                <a:cubicBezTo>
                  <a:pt x="9565069" y="1638170"/>
                  <a:pt x="9581192" y="1630263"/>
                  <a:pt x="9607237" y="1630263"/>
                </a:cubicBezTo>
                <a:close/>
                <a:moveTo>
                  <a:pt x="6662152" y="1630263"/>
                </a:moveTo>
                <a:cubicBezTo>
                  <a:pt x="6684476" y="1630263"/>
                  <a:pt x="6699049" y="1638480"/>
                  <a:pt x="6705870" y="1654913"/>
                </a:cubicBezTo>
                <a:cubicBezTo>
                  <a:pt x="6712692" y="1671346"/>
                  <a:pt x="6716102" y="1711188"/>
                  <a:pt x="6716102" y="1774440"/>
                </a:cubicBezTo>
                <a:lnTo>
                  <a:pt x="6716102" y="2343708"/>
                </a:lnTo>
                <a:cubicBezTo>
                  <a:pt x="6716102" y="2397038"/>
                  <a:pt x="6712536" y="2431765"/>
                  <a:pt x="6705405" y="2447888"/>
                </a:cubicBezTo>
                <a:cubicBezTo>
                  <a:pt x="6698274" y="2464011"/>
                  <a:pt x="6683546" y="2472072"/>
                  <a:pt x="6661222" y="2472072"/>
                </a:cubicBezTo>
                <a:cubicBezTo>
                  <a:pt x="6639518" y="2472072"/>
                  <a:pt x="6624945" y="2463235"/>
                  <a:pt x="6617504" y="2445562"/>
                </a:cubicBezTo>
                <a:cubicBezTo>
                  <a:pt x="6610062" y="2427889"/>
                  <a:pt x="6606342" y="2389907"/>
                  <a:pt x="6606342" y="2331616"/>
                </a:cubicBezTo>
                <a:lnTo>
                  <a:pt x="6606342" y="1774440"/>
                </a:lnTo>
                <a:cubicBezTo>
                  <a:pt x="6606342" y="1711188"/>
                  <a:pt x="6610062" y="1671346"/>
                  <a:pt x="6617504" y="1654913"/>
                </a:cubicBezTo>
                <a:cubicBezTo>
                  <a:pt x="6624945" y="1638480"/>
                  <a:pt x="6639828" y="1630263"/>
                  <a:pt x="6662152" y="1630263"/>
                </a:cubicBezTo>
                <a:close/>
                <a:moveTo>
                  <a:pt x="5685505" y="1630263"/>
                </a:moveTo>
                <a:cubicBezTo>
                  <a:pt x="5710930" y="1630263"/>
                  <a:pt x="5726433" y="1638324"/>
                  <a:pt x="5732014" y="1654448"/>
                </a:cubicBezTo>
                <a:cubicBezTo>
                  <a:pt x="5737595" y="1670571"/>
                  <a:pt x="5740386" y="1716770"/>
                  <a:pt x="5740386" y="1793044"/>
                </a:cubicBezTo>
                <a:lnTo>
                  <a:pt x="5740386" y="2322314"/>
                </a:lnTo>
                <a:cubicBezTo>
                  <a:pt x="5740386" y="2388046"/>
                  <a:pt x="5737440" y="2429439"/>
                  <a:pt x="5731548" y="2446492"/>
                </a:cubicBezTo>
                <a:cubicBezTo>
                  <a:pt x="5725658" y="2463545"/>
                  <a:pt x="5710620" y="2472072"/>
                  <a:pt x="5686435" y="2472072"/>
                </a:cubicBezTo>
                <a:cubicBezTo>
                  <a:pt x="5661631" y="2472072"/>
                  <a:pt x="5645507" y="2462770"/>
                  <a:pt x="5638066" y="2444167"/>
                </a:cubicBezTo>
                <a:cubicBezTo>
                  <a:pt x="5630625" y="2425563"/>
                  <a:pt x="5626904" y="2379055"/>
                  <a:pt x="5626904" y="2304640"/>
                </a:cubicBezTo>
                <a:lnTo>
                  <a:pt x="5626904" y="1793044"/>
                </a:lnTo>
                <a:cubicBezTo>
                  <a:pt x="5626904" y="1721730"/>
                  <a:pt x="5630470" y="1676772"/>
                  <a:pt x="5637601" y="1658168"/>
                </a:cubicBezTo>
                <a:cubicBezTo>
                  <a:pt x="5644732" y="1639565"/>
                  <a:pt x="5660701" y="1630263"/>
                  <a:pt x="5685505" y="1630263"/>
                </a:cubicBezTo>
                <a:close/>
                <a:moveTo>
                  <a:pt x="4700002" y="1630263"/>
                </a:moveTo>
                <a:cubicBezTo>
                  <a:pt x="4722327" y="1630263"/>
                  <a:pt x="4736899" y="1638480"/>
                  <a:pt x="4743721" y="1654913"/>
                </a:cubicBezTo>
                <a:cubicBezTo>
                  <a:pt x="4750542" y="1671346"/>
                  <a:pt x="4753953" y="1711188"/>
                  <a:pt x="4753953" y="1774440"/>
                </a:cubicBezTo>
                <a:lnTo>
                  <a:pt x="4753953" y="2343708"/>
                </a:lnTo>
                <a:cubicBezTo>
                  <a:pt x="4753953" y="2397038"/>
                  <a:pt x="4750387" y="2431765"/>
                  <a:pt x="4743256" y="2447888"/>
                </a:cubicBezTo>
                <a:cubicBezTo>
                  <a:pt x="4736124" y="2464011"/>
                  <a:pt x="4721396" y="2472072"/>
                  <a:pt x="4699072" y="2472072"/>
                </a:cubicBezTo>
                <a:cubicBezTo>
                  <a:pt x="4677368" y="2472072"/>
                  <a:pt x="4662795" y="2463235"/>
                  <a:pt x="4655354" y="2445562"/>
                </a:cubicBezTo>
                <a:cubicBezTo>
                  <a:pt x="4647913" y="2427889"/>
                  <a:pt x="4644192" y="2389907"/>
                  <a:pt x="4644192" y="2331616"/>
                </a:cubicBezTo>
                <a:lnTo>
                  <a:pt x="4644192" y="1774440"/>
                </a:lnTo>
                <a:cubicBezTo>
                  <a:pt x="4644192" y="1711188"/>
                  <a:pt x="4647913" y="1671346"/>
                  <a:pt x="4655354" y="1654913"/>
                </a:cubicBezTo>
                <a:cubicBezTo>
                  <a:pt x="4662795" y="1638480"/>
                  <a:pt x="4677678" y="1630263"/>
                  <a:pt x="4700002" y="1630263"/>
                </a:cubicBezTo>
                <a:close/>
                <a:moveTo>
                  <a:pt x="8194338" y="1433996"/>
                </a:moveTo>
                <a:lnTo>
                  <a:pt x="8194338" y="2668339"/>
                </a:lnTo>
                <a:lnTo>
                  <a:pt x="8628730" y="2668339"/>
                </a:lnTo>
                <a:cubicBezTo>
                  <a:pt x="8756474" y="2668339"/>
                  <a:pt x="8848561" y="2662293"/>
                  <a:pt x="8904992" y="2650201"/>
                </a:cubicBezTo>
                <a:cubicBezTo>
                  <a:pt x="8961423" y="2638109"/>
                  <a:pt x="9002815" y="2607568"/>
                  <a:pt x="9029170" y="2558578"/>
                </a:cubicBezTo>
                <a:cubicBezTo>
                  <a:pt x="9055526" y="2509589"/>
                  <a:pt x="9068703" y="2428664"/>
                  <a:pt x="9068703" y="2315803"/>
                </a:cubicBezTo>
                <a:lnTo>
                  <a:pt x="9068703" y="2190229"/>
                </a:lnTo>
                <a:cubicBezTo>
                  <a:pt x="9068703" y="2085429"/>
                  <a:pt x="9054750" y="2008845"/>
                  <a:pt x="9026845" y="1960475"/>
                </a:cubicBezTo>
                <a:cubicBezTo>
                  <a:pt x="8998939" y="1912106"/>
                  <a:pt x="8955532" y="1880790"/>
                  <a:pt x="8896620" y="1866528"/>
                </a:cubicBezTo>
                <a:cubicBezTo>
                  <a:pt x="8837709" y="1852265"/>
                  <a:pt x="8748412" y="1845134"/>
                  <a:pt x="8628730" y="1845134"/>
                </a:cubicBezTo>
                <a:lnTo>
                  <a:pt x="8567338" y="1845134"/>
                </a:lnTo>
                <a:lnTo>
                  <a:pt x="8567338" y="1433996"/>
                </a:lnTo>
                <a:close/>
                <a:moveTo>
                  <a:pt x="7213263" y="1433996"/>
                </a:moveTo>
                <a:lnTo>
                  <a:pt x="7213263" y="2668339"/>
                </a:lnTo>
                <a:lnTo>
                  <a:pt x="7643934" y="2668339"/>
                </a:lnTo>
                <a:cubicBezTo>
                  <a:pt x="7827489" y="2668339"/>
                  <a:pt x="7946706" y="2645550"/>
                  <a:pt x="8001587" y="2599971"/>
                </a:cubicBezTo>
                <a:cubicBezTo>
                  <a:pt x="8056467" y="2554393"/>
                  <a:pt x="8083907" y="2468661"/>
                  <a:pt x="8083907" y="2342778"/>
                </a:cubicBezTo>
                <a:lnTo>
                  <a:pt x="8083907" y="2270224"/>
                </a:lnTo>
                <a:cubicBezTo>
                  <a:pt x="8083907" y="2199531"/>
                  <a:pt x="8062048" y="2140775"/>
                  <a:pt x="8018330" y="2093956"/>
                </a:cubicBezTo>
                <a:cubicBezTo>
                  <a:pt x="7974612" y="2047137"/>
                  <a:pt x="7914925" y="2017526"/>
                  <a:pt x="7839271" y="2005124"/>
                </a:cubicBezTo>
                <a:cubicBezTo>
                  <a:pt x="7984378" y="1985900"/>
                  <a:pt x="8056932" y="1906525"/>
                  <a:pt x="8056932" y="1766999"/>
                </a:cubicBezTo>
                <a:cubicBezTo>
                  <a:pt x="8056932" y="1645456"/>
                  <a:pt x="8028252" y="1559570"/>
                  <a:pt x="7970891" y="1509340"/>
                </a:cubicBezTo>
                <a:cubicBezTo>
                  <a:pt x="7913530" y="1459111"/>
                  <a:pt x="7808885" y="1433996"/>
                  <a:pt x="7656957" y="1433996"/>
                </a:cubicBezTo>
                <a:close/>
                <a:moveTo>
                  <a:pt x="3290787" y="1433996"/>
                </a:moveTo>
                <a:lnTo>
                  <a:pt x="3290787" y="1479575"/>
                </a:lnTo>
                <a:cubicBezTo>
                  <a:pt x="3290787" y="1691034"/>
                  <a:pt x="3275439" y="1874434"/>
                  <a:pt x="3244743" y="2029774"/>
                </a:cubicBezTo>
                <a:cubicBezTo>
                  <a:pt x="3214047" y="2185113"/>
                  <a:pt x="3174825" y="2299679"/>
                  <a:pt x="3127076" y="2373474"/>
                </a:cubicBezTo>
                <a:lnTo>
                  <a:pt x="3047080" y="2373474"/>
                </a:lnTo>
                <a:lnTo>
                  <a:pt x="3047080" y="2906464"/>
                </a:lnTo>
                <a:lnTo>
                  <a:pt x="3298228" y="2906464"/>
                </a:lnTo>
                <a:lnTo>
                  <a:pt x="3298228" y="2668339"/>
                </a:lnTo>
                <a:lnTo>
                  <a:pt x="3930747" y="2668339"/>
                </a:lnTo>
                <a:lnTo>
                  <a:pt x="3930747" y="2906464"/>
                </a:lnTo>
                <a:lnTo>
                  <a:pt x="4181895" y="2906464"/>
                </a:lnTo>
                <a:lnTo>
                  <a:pt x="4181895" y="2371613"/>
                </a:lnTo>
                <a:lnTo>
                  <a:pt x="4101900" y="2371613"/>
                </a:lnTo>
                <a:lnTo>
                  <a:pt x="4101900" y="1433996"/>
                </a:lnTo>
                <a:close/>
                <a:moveTo>
                  <a:pt x="9589564" y="1411672"/>
                </a:moveTo>
                <a:cubicBezTo>
                  <a:pt x="9503368" y="1411672"/>
                  <a:pt x="9427094" y="1428260"/>
                  <a:pt x="9360741" y="1461436"/>
                </a:cubicBezTo>
                <a:cubicBezTo>
                  <a:pt x="9294388" y="1494612"/>
                  <a:pt x="9246639" y="1542361"/>
                  <a:pt x="9217494" y="1604683"/>
                </a:cubicBezTo>
                <a:cubicBezTo>
                  <a:pt x="9188348" y="1667005"/>
                  <a:pt x="9173775" y="1752116"/>
                  <a:pt x="9173775" y="1860016"/>
                </a:cubicBezTo>
                <a:lnTo>
                  <a:pt x="9173775" y="2219994"/>
                </a:lnTo>
                <a:cubicBezTo>
                  <a:pt x="9173775" y="2311772"/>
                  <a:pt x="9180287" y="2381690"/>
                  <a:pt x="9193309" y="2429749"/>
                </a:cubicBezTo>
                <a:cubicBezTo>
                  <a:pt x="9206331" y="2477808"/>
                  <a:pt x="9229741" y="2521837"/>
                  <a:pt x="9263537" y="2561834"/>
                </a:cubicBezTo>
                <a:cubicBezTo>
                  <a:pt x="9297334" y="2601832"/>
                  <a:pt x="9344617" y="2633303"/>
                  <a:pt x="9405389" y="2656247"/>
                </a:cubicBezTo>
                <a:cubicBezTo>
                  <a:pt x="9466161" y="2679191"/>
                  <a:pt x="9536233" y="2690663"/>
                  <a:pt x="9615609" y="2690663"/>
                </a:cubicBezTo>
                <a:cubicBezTo>
                  <a:pt x="9697464" y="2690663"/>
                  <a:pt x="9765522" y="2679036"/>
                  <a:pt x="9819782" y="2655782"/>
                </a:cubicBezTo>
                <a:cubicBezTo>
                  <a:pt x="9874042" y="2632527"/>
                  <a:pt x="9918846" y="2597646"/>
                  <a:pt x="9954193" y="2551137"/>
                </a:cubicBezTo>
                <a:cubicBezTo>
                  <a:pt x="9989539" y="2504628"/>
                  <a:pt x="10012019" y="2460910"/>
                  <a:pt x="10021631" y="2419982"/>
                </a:cubicBezTo>
                <a:cubicBezTo>
                  <a:pt x="10031242" y="2379055"/>
                  <a:pt x="10036048" y="2320453"/>
                  <a:pt x="10036048" y="2244179"/>
                </a:cubicBezTo>
                <a:lnTo>
                  <a:pt x="10036048" y="2153022"/>
                </a:lnTo>
                <a:lnTo>
                  <a:pt x="9679791" y="2153022"/>
                </a:lnTo>
                <a:lnTo>
                  <a:pt x="9679791" y="2315803"/>
                </a:lnTo>
                <a:cubicBezTo>
                  <a:pt x="9679791" y="2377194"/>
                  <a:pt x="9674985" y="2418587"/>
                  <a:pt x="9665373" y="2439981"/>
                </a:cubicBezTo>
                <a:cubicBezTo>
                  <a:pt x="9655762" y="2461375"/>
                  <a:pt x="9636693" y="2472072"/>
                  <a:pt x="9608167" y="2472072"/>
                </a:cubicBezTo>
                <a:cubicBezTo>
                  <a:pt x="9585223" y="2472072"/>
                  <a:pt x="9569720" y="2464011"/>
                  <a:pt x="9561659" y="2447888"/>
                </a:cubicBezTo>
                <a:cubicBezTo>
                  <a:pt x="9553597" y="2431765"/>
                  <a:pt x="9549566" y="2395798"/>
                  <a:pt x="9549566" y="2339987"/>
                </a:cubicBezTo>
                <a:lnTo>
                  <a:pt x="9549566" y="2073027"/>
                </a:lnTo>
                <a:lnTo>
                  <a:pt x="10036048" y="2073027"/>
                </a:lnTo>
                <a:lnTo>
                  <a:pt x="10036048" y="1909316"/>
                </a:lnTo>
                <a:cubicBezTo>
                  <a:pt x="10036048" y="1789633"/>
                  <a:pt x="10022251" y="1696771"/>
                  <a:pt x="9994655" y="1630728"/>
                </a:cubicBezTo>
                <a:cubicBezTo>
                  <a:pt x="9967060" y="1564686"/>
                  <a:pt x="9919001" y="1511666"/>
                  <a:pt x="9850478" y="1471668"/>
                </a:cubicBezTo>
                <a:cubicBezTo>
                  <a:pt x="9781955" y="1431670"/>
                  <a:pt x="9694984" y="1411672"/>
                  <a:pt x="9589564" y="1411672"/>
                </a:cubicBezTo>
                <a:close/>
                <a:moveTo>
                  <a:pt x="6649130" y="1411672"/>
                </a:moveTo>
                <a:cubicBezTo>
                  <a:pt x="6548671" y="1411672"/>
                  <a:pt x="6466195" y="1431205"/>
                  <a:pt x="6401703" y="1470273"/>
                </a:cubicBezTo>
                <a:cubicBezTo>
                  <a:pt x="6337211" y="1509340"/>
                  <a:pt x="6292562" y="1561120"/>
                  <a:pt x="6267758" y="1625612"/>
                </a:cubicBezTo>
                <a:cubicBezTo>
                  <a:pt x="6242953" y="1690105"/>
                  <a:pt x="6230551" y="1779711"/>
                  <a:pt x="6230551" y="1894433"/>
                </a:cubicBezTo>
                <a:lnTo>
                  <a:pt x="6230551" y="2210693"/>
                </a:lnTo>
                <a:cubicBezTo>
                  <a:pt x="6230551" y="2315492"/>
                  <a:pt x="6237372" y="2394093"/>
                  <a:pt x="6251014" y="2446492"/>
                </a:cubicBezTo>
                <a:cubicBezTo>
                  <a:pt x="6264657" y="2498892"/>
                  <a:pt x="6287446" y="2543541"/>
                  <a:pt x="6319382" y="2580438"/>
                </a:cubicBezTo>
                <a:cubicBezTo>
                  <a:pt x="6351319" y="2617334"/>
                  <a:pt x="6396122" y="2644930"/>
                  <a:pt x="6453793" y="2663223"/>
                </a:cubicBezTo>
                <a:cubicBezTo>
                  <a:pt x="6511464" y="2681517"/>
                  <a:pt x="6581847" y="2690663"/>
                  <a:pt x="6664943" y="2690663"/>
                </a:cubicBezTo>
                <a:cubicBezTo>
                  <a:pt x="6739357" y="2690663"/>
                  <a:pt x="6805245" y="2679967"/>
                  <a:pt x="6862605" y="2658572"/>
                </a:cubicBezTo>
                <a:cubicBezTo>
                  <a:pt x="6919966" y="2637178"/>
                  <a:pt x="6966939" y="2604002"/>
                  <a:pt x="7003527" y="2559044"/>
                </a:cubicBezTo>
                <a:cubicBezTo>
                  <a:pt x="7040113" y="2514085"/>
                  <a:pt x="7063988" y="2465716"/>
                  <a:pt x="7075150" y="2413936"/>
                </a:cubicBezTo>
                <a:cubicBezTo>
                  <a:pt x="7086312" y="2362156"/>
                  <a:pt x="7091893" y="2280766"/>
                  <a:pt x="7091893" y="2169765"/>
                </a:cubicBezTo>
                <a:lnTo>
                  <a:pt x="7091893" y="1867458"/>
                </a:lnTo>
                <a:cubicBezTo>
                  <a:pt x="7091893" y="1780021"/>
                  <a:pt x="7085847" y="1714909"/>
                  <a:pt x="7073755" y="1672121"/>
                </a:cubicBezTo>
                <a:cubicBezTo>
                  <a:pt x="7061663" y="1629333"/>
                  <a:pt x="7039183" y="1587785"/>
                  <a:pt x="7006317" y="1547477"/>
                </a:cubicBezTo>
                <a:cubicBezTo>
                  <a:pt x="6973451" y="1507170"/>
                  <a:pt x="6926787" y="1474459"/>
                  <a:pt x="6866326" y="1449344"/>
                </a:cubicBezTo>
                <a:cubicBezTo>
                  <a:pt x="6805864" y="1424229"/>
                  <a:pt x="6733465" y="1411672"/>
                  <a:pt x="6649130" y="1411672"/>
                </a:cubicBezTo>
                <a:close/>
                <a:moveTo>
                  <a:pt x="5869680" y="1411672"/>
                </a:moveTo>
                <a:cubicBezTo>
                  <a:pt x="5821931" y="1411672"/>
                  <a:pt x="5777903" y="1422543"/>
                  <a:pt x="5737595" y="1444286"/>
                </a:cubicBezTo>
                <a:cubicBezTo>
                  <a:pt x="5697287" y="1466029"/>
                  <a:pt x="5660390" y="1498953"/>
                  <a:pt x="5626904" y="1543059"/>
                </a:cubicBezTo>
                <a:lnTo>
                  <a:pt x="5633415" y="1433996"/>
                </a:lnTo>
                <a:lnTo>
                  <a:pt x="5251113" y="1433996"/>
                </a:lnTo>
                <a:lnTo>
                  <a:pt x="5251113" y="2844143"/>
                </a:lnTo>
                <a:lnTo>
                  <a:pt x="5626904" y="2844143"/>
                </a:lnTo>
                <a:lnTo>
                  <a:pt x="5626904" y="2561136"/>
                </a:lnTo>
                <a:cubicBezTo>
                  <a:pt x="5659771" y="2604002"/>
                  <a:pt x="5696047" y="2636306"/>
                  <a:pt x="5735735" y="2658049"/>
                </a:cubicBezTo>
                <a:cubicBezTo>
                  <a:pt x="5775422" y="2679792"/>
                  <a:pt x="5818520" y="2690663"/>
                  <a:pt x="5865029" y="2690663"/>
                </a:cubicBezTo>
                <a:cubicBezTo>
                  <a:pt x="5923320" y="2690663"/>
                  <a:pt x="5973084" y="2676556"/>
                  <a:pt x="6014322" y="2648340"/>
                </a:cubicBezTo>
                <a:cubicBezTo>
                  <a:pt x="6055560" y="2620125"/>
                  <a:pt x="6082845" y="2582298"/>
                  <a:pt x="6096178" y="2534859"/>
                </a:cubicBezTo>
                <a:cubicBezTo>
                  <a:pt x="6109510" y="2487420"/>
                  <a:pt x="6116176" y="2407580"/>
                  <a:pt x="6116176" y="2295339"/>
                </a:cubicBezTo>
                <a:lnTo>
                  <a:pt x="6116176" y="1775371"/>
                </a:lnTo>
                <a:cubicBezTo>
                  <a:pt x="6116176" y="1677392"/>
                  <a:pt x="6110906" y="1607939"/>
                  <a:pt x="6100363" y="1567011"/>
                </a:cubicBezTo>
                <a:cubicBezTo>
                  <a:pt x="6089821" y="1526083"/>
                  <a:pt x="6063311" y="1489961"/>
                  <a:pt x="6020834" y="1458646"/>
                </a:cubicBezTo>
                <a:cubicBezTo>
                  <a:pt x="5978355" y="1427330"/>
                  <a:pt x="5927971" y="1411672"/>
                  <a:pt x="5869680" y="1411672"/>
                </a:cubicBezTo>
                <a:close/>
                <a:moveTo>
                  <a:pt x="4686980" y="1411672"/>
                </a:moveTo>
                <a:cubicBezTo>
                  <a:pt x="4586521" y="1411672"/>
                  <a:pt x="4504045" y="1431205"/>
                  <a:pt x="4439553" y="1470273"/>
                </a:cubicBezTo>
                <a:cubicBezTo>
                  <a:pt x="4375062" y="1509340"/>
                  <a:pt x="4330413" y="1561120"/>
                  <a:pt x="4305608" y="1625612"/>
                </a:cubicBezTo>
                <a:cubicBezTo>
                  <a:pt x="4280803" y="1690105"/>
                  <a:pt x="4268401" y="1779711"/>
                  <a:pt x="4268401" y="1894433"/>
                </a:cubicBezTo>
                <a:lnTo>
                  <a:pt x="4268401" y="2210693"/>
                </a:lnTo>
                <a:cubicBezTo>
                  <a:pt x="4268401" y="2315492"/>
                  <a:pt x="4275222" y="2394093"/>
                  <a:pt x="4288865" y="2446492"/>
                </a:cubicBezTo>
                <a:cubicBezTo>
                  <a:pt x="4302507" y="2498892"/>
                  <a:pt x="4325297" y="2543541"/>
                  <a:pt x="4357233" y="2580438"/>
                </a:cubicBezTo>
                <a:cubicBezTo>
                  <a:pt x="4389169" y="2617334"/>
                  <a:pt x="4433973" y="2644930"/>
                  <a:pt x="4491643" y="2663223"/>
                </a:cubicBezTo>
                <a:cubicBezTo>
                  <a:pt x="4549314" y="2681517"/>
                  <a:pt x="4619697" y="2690663"/>
                  <a:pt x="4702793" y="2690663"/>
                </a:cubicBezTo>
                <a:cubicBezTo>
                  <a:pt x="4777207" y="2690663"/>
                  <a:pt x="4843094" y="2679967"/>
                  <a:pt x="4900456" y="2658572"/>
                </a:cubicBezTo>
                <a:cubicBezTo>
                  <a:pt x="4957816" y="2637178"/>
                  <a:pt x="5004790" y="2604002"/>
                  <a:pt x="5041377" y="2559044"/>
                </a:cubicBezTo>
                <a:cubicBezTo>
                  <a:pt x="5077964" y="2514085"/>
                  <a:pt x="5101838" y="2465716"/>
                  <a:pt x="5113000" y="2413936"/>
                </a:cubicBezTo>
                <a:cubicBezTo>
                  <a:pt x="5124163" y="2362156"/>
                  <a:pt x="5129744" y="2280766"/>
                  <a:pt x="5129744" y="2169765"/>
                </a:cubicBezTo>
                <a:lnTo>
                  <a:pt x="5129744" y="1867458"/>
                </a:lnTo>
                <a:cubicBezTo>
                  <a:pt x="5129744" y="1780021"/>
                  <a:pt x="5123698" y="1714909"/>
                  <a:pt x="5111606" y="1672121"/>
                </a:cubicBezTo>
                <a:cubicBezTo>
                  <a:pt x="5099513" y="1629333"/>
                  <a:pt x="5077033" y="1587785"/>
                  <a:pt x="5044168" y="1547477"/>
                </a:cubicBezTo>
                <a:cubicBezTo>
                  <a:pt x="5011301" y="1507170"/>
                  <a:pt x="4964638" y="1474459"/>
                  <a:pt x="4904176" y="1449344"/>
                </a:cubicBezTo>
                <a:cubicBezTo>
                  <a:pt x="4843715" y="1424229"/>
                  <a:pt x="4771316" y="1411672"/>
                  <a:pt x="4686980" y="1411672"/>
                </a:cubicBezTo>
                <a:close/>
                <a:moveTo>
                  <a:pt x="2480194" y="1132619"/>
                </a:moveTo>
                <a:cubicBezTo>
                  <a:pt x="2336947" y="1132619"/>
                  <a:pt x="2232458" y="1157889"/>
                  <a:pt x="2166725" y="1208429"/>
                </a:cubicBezTo>
                <a:cubicBezTo>
                  <a:pt x="2100992" y="1258968"/>
                  <a:pt x="2068126" y="1356171"/>
                  <a:pt x="2068126" y="1500039"/>
                </a:cubicBezTo>
                <a:lnTo>
                  <a:pt x="2068126" y="1628403"/>
                </a:lnTo>
                <a:lnTo>
                  <a:pt x="2443917" y="1628403"/>
                </a:lnTo>
                <a:lnTo>
                  <a:pt x="2443917" y="1504689"/>
                </a:lnTo>
                <a:cubicBezTo>
                  <a:pt x="2443917" y="1447018"/>
                  <a:pt x="2448723" y="1409346"/>
                  <a:pt x="2458335" y="1391673"/>
                </a:cubicBezTo>
                <a:cubicBezTo>
                  <a:pt x="2467947" y="1374000"/>
                  <a:pt x="2485775" y="1365163"/>
                  <a:pt x="2511820" y="1365163"/>
                </a:cubicBezTo>
                <a:cubicBezTo>
                  <a:pt x="2534764" y="1365163"/>
                  <a:pt x="2551663" y="1373535"/>
                  <a:pt x="2562514" y="1390278"/>
                </a:cubicBezTo>
                <a:cubicBezTo>
                  <a:pt x="2573367" y="1407021"/>
                  <a:pt x="2578793" y="1441748"/>
                  <a:pt x="2578793" y="1494458"/>
                </a:cubicBezTo>
                <a:lnTo>
                  <a:pt x="2578793" y="1578173"/>
                </a:lnTo>
                <a:cubicBezTo>
                  <a:pt x="2578793" y="1627162"/>
                  <a:pt x="2574142" y="1663129"/>
                  <a:pt x="2564840" y="1686074"/>
                </a:cubicBezTo>
                <a:cubicBezTo>
                  <a:pt x="2555539" y="1709018"/>
                  <a:pt x="2540346" y="1723901"/>
                  <a:pt x="2519262" y="1730722"/>
                </a:cubicBezTo>
                <a:cubicBezTo>
                  <a:pt x="2498178" y="1737543"/>
                  <a:pt x="2442987" y="1740954"/>
                  <a:pt x="2353690" y="1740954"/>
                </a:cubicBezTo>
                <a:lnTo>
                  <a:pt x="2353690" y="1959545"/>
                </a:lnTo>
                <a:cubicBezTo>
                  <a:pt x="2426864" y="1960786"/>
                  <a:pt x="2476163" y="1965592"/>
                  <a:pt x="2501588" y="1973963"/>
                </a:cubicBezTo>
                <a:cubicBezTo>
                  <a:pt x="2527013" y="1982335"/>
                  <a:pt x="2546237" y="1999853"/>
                  <a:pt x="2559259" y="2026518"/>
                </a:cubicBezTo>
                <a:cubicBezTo>
                  <a:pt x="2572282" y="2053183"/>
                  <a:pt x="2578793" y="2095351"/>
                  <a:pt x="2578793" y="2153022"/>
                </a:cubicBezTo>
                <a:lnTo>
                  <a:pt x="2578793" y="2257202"/>
                </a:lnTo>
                <a:cubicBezTo>
                  <a:pt x="2578793" y="2351459"/>
                  <a:pt x="2574142" y="2409750"/>
                  <a:pt x="2564840" y="2432075"/>
                </a:cubicBezTo>
                <a:cubicBezTo>
                  <a:pt x="2555539" y="2454399"/>
                  <a:pt x="2536315" y="2465561"/>
                  <a:pt x="2507170" y="2465561"/>
                </a:cubicBezTo>
                <a:cubicBezTo>
                  <a:pt x="2480505" y="2465561"/>
                  <a:pt x="2463296" y="2456724"/>
                  <a:pt x="2455545" y="2439051"/>
                </a:cubicBezTo>
                <a:cubicBezTo>
                  <a:pt x="2447793" y="2421378"/>
                  <a:pt x="2443917" y="2379985"/>
                  <a:pt x="2443917" y="2314872"/>
                </a:cubicBezTo>
                <a:lnTo>
                  <a:pt x="2443917" y="2070236"/>
                </a:lnTo>
                <a:lnTo>
                  <a:pt x="2068126" y="2070236"/>
                </a:lnTo>
                <a:lnTo>
                  <a:pt x="2068126" y="2189299"/>
                </a:lnTo>
                <a:cubicBezTo>
                  <a:pt x="2068126" y="2332546"/>
                  <a:pt x="2078823" y="2433160"/>
                  <a:pt x="2100218" y="2491141"/>
                </a:cubicBezTo>
                <a:cubicBezTo>
                  <a:pt x="2121612" y="2549122"/>
                  <a:pt x="2166260" y="2598111"/>
                  <a:pt x="2234163" y="2638109"/>
                </a:cubicBezTo>
                <a:cubicBezTo>
                  <a:pt x="2302066" y="2678106"/>
                  <a:pt x="2395548" y="2698105"/>
                  <a:pt x="2514611" y="2698105"/>
                </a:cubicBezTo>
                <a:cubicBezTo>
                  <a:pt x="2619411" y="2698105"/>
                  <a:pt x="2705297" y="2680887"/>
                  <a:pt x="2772269" y="2646451"/>
                </a:cubicBezTo>
                <a:cubicBezTo>
                  <a:pt x="2839242" y="2612015"/>
                  <a:pt x="2886371" y="2561759"/>
                  <a:pt x="2913656" y="2495683"/>
                </a:cubicBezTo>
                <a:cubicBezTo>
                  <a:pt x="2940942" y="2429606"/>
                  <a:pt x="2954583" y="2336698"/>
                  <a:pt x="2954583" y="2216957"/>
                </a:cubicBezTo>
                <a:cubicBezTo>
                  <a:pt x="2954583" y="2055639"/>
                  <a:pt x="2940631" y="1953109"/>
                  <a:pt x="2912726" y="1909367"/>
                </a:cubicBezTo>
                <a:cubicBezTo>
                  <a:pt x="2884821" y="1865624"/>
                  <a:pt x="2842343" y="1834136"/>
                  <a:pt x="2785292" y="1814903"/>
                </a:cubicBezTo>
                <a:cubicBezTo>
                  <a:pt x="2842962" y="1783917"/>
                  <a:pt x="2883270" y="1749677"/>
                  <a:pt x="2906215" y="1712184"/>
                </a:cubicBezTo>
                <a:cubicBezTo>
                  <a:pt x="2929159" y="1674691"/>
                  <a:pt x="2940631" y="1613806"/>
                  <a:pt x="2940631" y="1529528"/>
                </a:cubicBezTo>
                <a:cubicBezTo>
                  <a:pt x="2940631" y="1404972"/>
                  <a:pt x="2908695" y="1307681"/>
                  <a:pt x="2844823" y="1237656"/>
                </a:cubicBezTo>
                <a:cubicBezTo>
                  <a:pt x="2780951" y="1167632"/>
                  <a:pt x="2659408" y="1132619"/>
                  <a:pt x="2480194" y="113261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7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fi-FI" sz="13500" dirty="0">
              <a:latin typeface="Impact" panose="020B0806030902050204" pitchFamily="34" charset="0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CF15CF02-D5C8-B51F-EB7A-49AFF238E1F2}"/>
              </a:ext>
            </a:extLst>
          </p:cNvPr>
          <p:cNvSpPr txBox="1"/>
          <p:nvPr/>
        </p:nvSpPr>
        <p:spPr>
          <a:xfrm>
            <a:off x="667512" y="7479474"/>
            <a:ext cx="5623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</a:t>
            </a:r>
            <a:endParaRPr lang="fi-FI" sz="5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EA1831C-85F5-8443-6667-51D29857C0EA}"/>
              </a:ext>
            </a:extLst>
          </p:cNvPr>
          <p:cNvSpPr txBox="1"/>
          <p:nvPr/>
        </p:nvSpPr>
        <p:spPr>
          <a:xfrm>
            <a:off x="667512" y="8993501"/>
            <a:ext cx="1111336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- важная составляющая общего благополучия, которая подразумевает поддержание оптимального функционирования мозга и нервной системы.</a:t>
            </a:r>
            <a:r>
              <a:rPr lang="fi-FI" sz="3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Это включает в себя когнитивные функции, эмоциональное равновесие и физическое здоровье, а также многое другое.</a:t>
            </a:r>
            <a:endParaRPr lang="fi-FI" sz="3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634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Murot tarjoilussa kulhossa">
            <a:hlinkClick r:id="" action="ppaction://media"/>
            <a:extLst>
              <a:ext uri="{FF2B5EF4-FFF2-40B4-BE49-F238E27FC236}">
                <a16:creationId xmlns:a16="http://schemas.microsoft.com/office/drawing/2014/main" id="{2AA7CEF6-F08B-BC61-4589-ED842E8B2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A404444-7336-6828-50F8-B0BE4086B138}"/>
              </a:ext>
            </a:extLst>
          </p:cNvPr>
          <p:cNvSpPr txBox="1"/>
          <p:nvPr/>
        </p:nvSpPr>
        <p:spPr>
          <a:xfrm>
            <a:off x="-304800" y="-254000"/>
            <a:ext cx="12801600" cy="7480300"/>
          </a:xfrm>
          <a:custGeom>
            <a:avLst/>
            <a:gdLst/>
            <a:ahLst/>
            <a:cxnLst/>
            <a:rect l="l" t="t" r="r" b="b"/>
            <a:pathLst>
              <a:path w="12801600" h="7480300">
                <a:moveTo>
                  <a:pt x="6232899" y="5081570"/>
                </a:moveTo>
                <a:lnTo>
                  <a:pt x="6232899" y="5344396"/>
                </a:lnTo>
                <a:cubicBezTo>
                  <a:pt x="6232899" y="5408578"/>
                  <a:pt x="6229209" y="5448211"/>
                  <a:pt x="6221828" y="5463293"/>
                </a:cubicBezTo>
                <a:cubicBezTo>
                  <a:pt x="6214448" y="5478376"/>
                  <a:pt x="6198562" y="5485918"/>
                  <a:pt x="6174173" y="5485918"/>
                </a:cubicBezTo>
                <a:cubicBezTo>
                  <a:pt x="6148500" y="5485918"/>
                  <a:pt x="6131331" y="5476290"/>
                  <a:pt x="6122667" y="5457036"/>
                </a:cubicBezTo>
                <a:cubicBezTo>
                  <a:pt x="6114002" y="5437781"/>
                  <a:pt x="6109670" y="5395100"/>
                  <a:pt x="6109670" y="5328992"/>
                </a:cubicBezTo>
                <a:cubicBezTo>
                  <a:pt x="6109670" y="5271228"/>
                  <a:pt x="6114644" y="5226943"/>
                  <a:pt x="6124592" y="5196135"/>
                </a:cubicBezTo>
                <a:cubicBezTo>
                  <a:pt x="6134540" y="5165328"/>
                  <a:pt x="6170643" y="5127139"/>
                  <a:pt x="6232899" y="5081570"/>
                </a:cubicBezTo>
                <a:close/>
                <a:moveTo>
                  <a:pt x="9342454" y="4614645"/>
                </a:moveTo>
                <a:cubicBezTo>
                  <a:pt x="9364276" y="4614645"/>
                  <a:pt x="9378716" y="4624272"/>
                  <a:pt x="9385776" y="4643527"/>
                </a:cubicBezTo>
                <a:cubicBezTo>
                  <a:pt x="9392836" y="4662782"/>
                  <a:pt x="9396366" y="4705463"/>
                  <a:pt x="9396366" y="4771570"/>
                </a:cubicBezTo>
                <a:lnTo>
                  <a:pt x="9396366" y="4864955"/>
                </a:lnTo>
                <a:lnTo>
                  <a:pt x="9282764" y="4864955"/>
                </a:lnTo>
                <a:lnTo>
                  <a:pt x="9282764" y="4771570"/>
                </a:lnTo>
                <a:cubicBezTo>
                  <a:pt x="9282764" y="4699687"/>
                  <a:pt x="9285974" y="4655561"/>
                  <a:pt x="9292392" y="4639195"/>
                </a:cubicBezTo>
                <a:cubicBezTo>
                  <a:pt x="9298810" y="4622828"/>
                  <a:pt x="9315497" y="4614645"/>
                  <a:pt x="9342454" y="4614645"/>
                </a:cubicBezTo>
                <a:close/>
                <a:moveTo>
                  <a:pt x="7800474" y="4411509"/>
                </a:moveTo>
                <a:lnTo>
                  <a:pt x="7800474" y="5689054"/>
                </a:lnTo>
                <a:lnTo>
                  <a:pt x="8154759" y="5689054"/>
                </a:lnTo>
                <a:lnTo>
                  <a:pt x="8425287" y="4998775"/>
                </a:lnTo>
                <a:lnTo>
                  <a:pt x="8425287" y="5689054"/>
                </a:lnTo>
                <a:lnTo>
                  <a:pt x="8764168" y="5689054"/>
                </a:lnTo>
                <a:lnTo>
                  <a:pt x="8764168" y="4411509"/>
                </a:lnTo>
                <a:lnTo>
                  <a:pt x="8405069" y="4411509"/>
                </a:lnTo>
                <a:lnTo>
                  <a:pt x="8139355" y="5096011"/>
                </a:lnTo>
                <a:lnTo>
                  <a:pt x="8139355" y="4411509"/>
                </a:lnTo>
                <a:close/>
                <a:moveTo>
                  <a:pt x="6752724" y="4411509"/>
                </a:moveTo>
                <a:lnTo>
                  <a:pt x="6752724" y="5689054"/>
                </a:lnTo>
                <a:lnTo>
                  <a:pt x="7138779" y="5689054"/>
                </a:lnTo>
                <a:lnTo>
                  <a:pt x="7138779" y="5218278"/>
                </a:lnTo>
                <a:lnTo>
                  <a:pt x="7278375" y="5218278"/>
                </a:lnTo>
                <a:lnTo>
                  <a:pt x="7278375" y="5689054"/>
                </a:lnTo>
                <a:lnTo>
                  <a:pt x="7665393" y="5689054"/>
                </a:lnTo>
                <a:lnTo>
                  <a:pt x="7665393" y="4411509"/>
                </a:lnTo>
                <a:lnTo>
                  <a:pt x="7278375" y="4411509"/>
                </a:lnTo>
                <a:lnTo>
                  <a:pt x="7278375" y="4870732"/>
                </a:lnTo>
                <a:lnTo>
                  <a:pt x="7138779" y="4870732"/>
                </a:lnTo>
                <a:lnTo>
                  <a:pt x="7138779" y="4411509"/>
                </a:lnTo>
                <a:close/>
                <a:moveTo>
                  <a:pt x="4850859" y="4411509"/>
                </a:moveTo>
                <a:lnTo>
                  <a:pt x="4850859" y="4679148"/>
                </a:lnTo>
                <a:lnTo>
                  <a:pt x="5074212" y="4679148"/>
                </a:lnTo>
                <a:lnTo>
                  <a:pt x="5074212" y="5689054"/>
                </a:lnTo>
                <a:lnTo>
                  <a:pt x="5462193" y="5689054"/>
                </a:lnTo>
                <a:lnTo>
                  <a:pt x="5462193" y="4679148"/>
                </a:lnTo>
                <a:lnTo>
                  <a:pt x="5684585" y="4679148"/>
                </a:lnTo>
                <a:lnTo>
                  <a:pt x="5684585" y="4411509"/>
                </a:lnTo>
                <a:close/>
                <a:moveTo>
                  <a:pt x="3809499" y="4411509"/>
                </a:moveTo>
                <a:lnTo>
                  <a:pt x="3809499" y="5689054"/>
                </a:lnTo>
                <a:lnTo>
                  <a:pt x="4163784" y="5689054"/>
                </a:lnTo>
                <a:lnTo>
                  <a:pt x="4434312" y="4998775"/>
                </a:lnTo>
                <a:lnTo>
                  <a:pt x="4434312" y="5689054"/>
                </a:lnTo>
                <a:lnTo>
                  <a:pt x="4773193" y="5689054"/>
                </a:lnTo>
                <a:lnTo>
                  <a:pt x="4773193" y="4411509"/>
                </a:lnTo>
                <a:lnTo>
                  <a:pt x="4414094" y="4411509"/>
                </a:lnTo>
                <a:lnTo>
                  <a:pt x="4148380" y="5096011"/>
                </a:lnTo>
                <a:lnTo>
                  <a:pt x="4148380" y="4411509"/>
                </a:lnTo>
                <a:close/>
                <a:moveTo>
                  <a:pt x="2761749" y="4411509"/>
                </a:moveTo>
                <a:lnTo>
                  <a:pt x="2761749" y="5689054"/>
                </a:lnTo>
                <a:lnTo>
                  <a:pt x="3147804" y="5689054"/>
                </a:lnTo>
                <a:lnTo>
                  <a:pt x="3147804" y="4679148"/>
                </a:lnTo>
                <a:lnTo>
                  <a:pt x="3285475" y="4679148"/>
                </a:lnTo>
                <a:lnTo>
                  <a:pt x="3285475" y="5689054"/>
                </a:lnTo>
                <a:lnTo>
                  <a:pt x="3672493" y="5689054"/>
                </a:lnTo>
                <a:lnTo>
                  <a:pt x="3672493" y="4411509"/>
                </a:lnTo>
                <a:close/>
                <a:moveTo>
                  <a:pt x="9324162" y="4388403"/>
                </a:moveTo>
                <a:cubicBezTo>
                  <a:pt x="9234948" y="4388403"/>
                  <a:pt x="9156004" y="4405572"/>
                  <a:pt x="9087330" y="4439909"/>
                </a:cubicBezTo>
                <a:cubicBezTo>
                  <a:pt x="9018654" y="4474247"/>
                  <a:pt x="8969234" y="4523667"/>
                  <a:pt x="8939069" y="4588170"/>
                </a:cubicBezTo>
                <a:cubicBezTo>
                  <a:pt x="8908904" y="4652673"/>
                  <a:pt x="8893820" y="4740763"/>
                  <a:pt x="8893820" y="4852440"/>
                </a:cubicBezTo>
                <a:lnTo>
                  <a:pt x="8893820" y="5225017"/>
                </a:lnTo>
                <a:cubicBezTo>
                  <a:pt x="8893820" y="5320007"/>
                  <a:pt x="8900560" y="5392372"/>
                  <a:pt x="8914038" y="5442113"/>
                </a:cubicBezTo>
                <a:cubicBezTo>
                  <a:pt x="8927516" y="5491854"/>
                  <a:pt x="8951745" y="5537424"/>
                  <a:pt x="8986724" y="5578821"/>
                </a:cubicBezTo>
                <a:cubicBezTo>
                  <a:pt x="9021704" y="5620219"/>
                  <a:pt x="9070642" y="5652791"/>
                  <a:pt x="9133541" y="5676539"/>
                </a:cubicBezTo>
                <a:cubicBezTo>
                  <a:pt x="9196439" y="5700286"/>
                  <a:pt x="9268965" y="5712160"/>
                  <a:pt x="9351118" y="5712160"/>
                </a:cubicBezTo>
                <a:cubicBezTo>
                  <a:pt x="9435838" y="5712160"/>
                  <a:pt x="9506278" y="5700126"/>
                  <a:pt x="9562438" y="5676057"/>
                </a:cubicBezTo>
                <a:cubicBezTo>
                  <a:pt x="9618597" y="5651989"/>
                  <a:pt x="9664969" y="5615887"/>
                  <a:pt x="9701552" y="5567750"/>
                </a:cubicBezTo>
                <a:cubicBezTo>
                  <a:pt x="9738136" y="5519613"/>
                  <a:pt x="9761402" y="5474365"/>
                  <a:pt x="9771350" y="5432005"/>
                </a:cubicBezTo>
                <a:cubicBezTo>
                  <a:pt x="9781299" y="5389644"/>
                  <a:pt x="9786273" y="5328992"/>
                  <a:pt x="9786273" y="5250048"/>
                </a:cubicBezTo>
                <a:lnTo>
                  <a:pt x="9786273" y="5155701"/>
                </a:lnTo>
                <a:lnTo>
                  <a:pt x="9417546" y="5155701"/>
                </a:lnTo>
                <a:lnTo>
                  <a:pt x="9417546" y="5324179"/>
                </a:lnTo>
                <a:cubicBezTo>
                  <a:pt x="9417546" y="5387719"/>
                  <a:pt x="9412572" y="5430560"/>
                  <a:pt x="9402624" y="5452703"/>
                </a:cubicBezTo>
                <a:cubicBezTo>
                  <a:pt x="9392676" y="5474846"/>
                  <a:pt x="9372940" y="5485918"/>
                  <a:pt x="9343416" y="5485918"/>
                </a:cubicBezTo>
                <a:cubicBezTo>
                  <a:pt x="9319669" y="5485918"/>
                  <a:pt x="9303624" y="5477574"/>
                  <a:pt x="9295280" y="5460887"/>
                </a:cubicBezTo>
                <a:cubicBezTo>
                  <a:pt x="9286936" y="5444199"/>
                  <a:pt x="9282764" y="5406974"/>
                  <a:pt x="9282764" y="5349210"/>
                </a:cubicBezTo>
                <a:lnTo>
                  <a:pt x="9282764" y="5072906"/>
                </a:lnTo>
                <a:lnTo>
                  <a:pt x="9786273" y="5072906"/>
                </a:lnTo>
                <a:lnTo>
                  <a:pt x="9786273" y="4903465"/>
                </a:lnTo>
                <a:cubicBezTo>
                  <a:pt x="9786273" y="4779593"/>
                  <a:pt x="9771992" y="4683481"/>
                  <a:pt x="9743432" y="4615127"/>
                </a:cubicBezTo>
                <a:cubicBezTo>
                  <a:pt x="9714870" y="4546773"/>
                  <a:pt x="9665129" y="4491897"/>
                  <a:pt x="9594208" y="4450499"/>
                </a:cubicBezTo>
                <a:cubicBezTo>
                  <a:pt x="9523286" y="4409102"/>
                  <a:pt x="9433272" y="4388403"/>
                  <a:pt x="9324162" y="4388403"/>
                </a:cubicBezTo>
                <a:close/>
                <a:moveTo>
                  <a:pt x="6183800" y="4388403"/>
                </a:moveTo>
                <a:cubicBezTo>
                  <a:pt x="6074049" y="4388403"/>
                  <a:pt x="5984835" y="4408941"/>
                  <a:pt x="5916161" y="4450018"/>
                </a:cubicBezTo>
                <a:cubicBezTo>
                  <a:pt x="5847486" y="4491095"/>
                  <a:pt x="5801757" y="4538429"/>
                  <a:pt x="5778972" y="4592021"/>
                </a:cubicBezTo>
                <a:cubicBezTo>
                  <a:pt x="5756187" y="4645613"/>
                  <a:pt x="5744795" y="4721829"/>
                  <a:pt x="5744795" y="4820670"/>
                </a:cubicBezTo>
                <a:lnTo>
                  <a:pt x="5744795" y="4906353"/>
                </a:lnTo>
                <a:lnTo>
                  <a:pt x="6109670" y="4906353"/>
                </a:lnTo>
                <a:lnTo>
                  <a:pt x="6109670" y="4772533"/>
                </a:lnTo>
                <a:cubicBezTo>
                  <a:pt x="6109670" y="4701291"/>
                  <a:pt x="6112879" y="4657166"/>
                  <a:pt x="6119297" y="4640158"/>
                </a:cubicBezTo>
                <a:cubicBezTo>
                  <a:pt x="6125716" y="4623150"/>
                  <a:pt x="6142082" y="4614645"/>
                  <a:pt x="6168396" y="4614645"/>
                </a:cubicBezTo>
                <a:cubicBezTo>
                  <a:pt x="6191502" y="4614645"/>
                  <a:pt x="6208029" y="4624754"/>
                  <a:pt x="6217978" y="4644971"/>
                </a:cubicBezTo>
                <a:cubicBezTo>
                  <a:pt x="6227925" y="4665189"/>
                  <a:pt x="6232899" y="4708672"/>
                  <a:pt x="6232899" y="4775421"/>
                </a:cubicBezTo>
                <a:cubicBezTo>
                  <a:pt x="6232899" y="4828693"/>
                  <a:pt x="6228407" y="4863993"/>
                  <a:pt x="6219421" y="4881322"/>
                </a:cubicBezTo>
                <a:cubicBezTo>
                  <a:pt x="6210436" y="4898651"/>
                  <a:pt x="6142082" y="4932347"/>
                  <a:pt x="6014359" y="4982409"/>
                </a:cubicBezTo>
                <a:cubicBezTo>
                  <a:pt x="5894980" y="5028620"/>
                  <a:pt x="5820208" y="5069055"/>
                  <a:pt x="5790043" y="5103713"/>
                </a:cubicBezTo>
                <a:cubicBezTo>
                  <a:pt x="5759878" y="5138371"/>
                  <a:pt x="5744795" y="5203516"/>
                  <a:pt x="5744795" y="5299148"/>
                </a:cubicBezTo>
                <a:lnTo>
                  <a:pt x="5744795" y="5404085"/>
                </a:lnTo>
                <a:cubicBezTo>
                  <a:pt x="5744795" y="5533092"/>
                  <a:pt x="5773195" y="5616689"/>
                  <a:pt x="5829996" y="5654877"/>
                </a:cubicBezTo>
                <a:cubicBezTo>
                  <a:pt x="5886798" y="5693066"/>
                  <a:pt x="5949215" y="5712160"/>
                  <a:pt x="6017247" y="5712160"/>
                </a:cubicBezTo>
                <a:cubicBezTo>
                  <a:pt x="6069236" y="5712160"/>
                  <a:pt x="6114002" y="5700747"/>
                  <a:pt x="6151549" y="5677923"/>
                </a:cubicBezTo>
                <a:cubicBezTo>
                  <a:pt x="6189095" y="5655098"/>
                  <a:pt x="6219742" y="5620861"/>
                  <a:pt x="6243490" y="5575211"/>
                </a:cubicBezTo>
                <a:lnTo>
                  <a:pt x="6243490" y="5689054"/>
                </a:lnTo>
                <a:lnTo>
                  <a:pt x="6621843" y="5689054"/>
                </a:lnTo>
                <a:lnTo>
                  <a:pt x="6621843" y="5047875"/>
                </a:lnTo>
                <a:cubicBezTo>
                  <a:pt x="6621843" y="4836715"/>
                  <a:pt x="6615104" y="4697280"/>
                  <a:pt x="6601626" y="4629568"/>
                </a:cubicBezTo>
                <a:cubicBezTo>
                  <a:pt x="6588148" y="4561855"/>
                  <a:pt x="6548034" y="4504734"/>
                  <a:pt x="6481284" y="4458201"/>
                </a:cubicBezTo>
                <a:cubicBezTo>
                  <a:pt x="6414535" y="4411669"/>
                  <a:pt x="6315373" y="4388403"/>
                  <a:pt x="6183800" y="4388403"/>
                </a:cubicBezTo>
                <a:close/>
                <a:moveTo>
                  <a:pt x="7872204" y="2762693"/>
                </a:moveTo>
                <a:cubicBezTo>
                  <a:pt x="7928042" y="2762693"/>
                  <a:pt x="7963343" y="2769593"/>
                  <a:pt x="7978105" y="2783392"/>
                </a:cubicBezTo>
                <a:cubicBezTo>
                  <a:pt x="7992866" y="2797191"/>
                  <a:pt x="8000247" y="2831689"/>
                  <a:pt x="8000247" y="2886886"/>
                </a:cubicBezTo>
                <a:lnTo>
                  <a:pt x="8000247" y="2930209"/>
                </a:lnTo>
                <a:cubicBezTo>
                  <a:pt x="8000247" y="2985405"/>
                  <a:pt x="7991904" y="3020545"/>
                  <a:pt x="7975216" y="3035628"/>
                </a:cubicBezTo>
                <a:cubicBezTo>
                  <a:pt x="7958529" y="3050711"/>
                  <a:pt x="7924192" y="3058252"/>
                  <a:pt x="7872204" y="3058252"/>
                </a:cubicBezTo>
                <a:close/>
                <a:moveTo>
                  <a:pt x="3780222" y="2337166"/>
                </a:moveTo>
                <a:lnTo>
                  <a:pt x="3881308" y="2337166"/>
                </a:lnTo>
                <a:lnTo>
                  <a:pt x="3881308" y="3019743"/>
                </a:lnTo>
                <a:lnTo>
                  <a:pt x="3664693" y="3019743"/>
                </a:lnTo>
                <a:cubicBezTo>
                  <a:pt x="3741712" y="2811151"/>
                  <a:pt x="3780222" y="2588118"/>
                  <a:pt x="3780222" y="2350644"/>
                </a:cubicBezTo>
                <a:close/>
                <a:moveTo>
                  <a:pt x="7872204" y="2316948"/>
                </a:moveTo>
                <a:cubicBezTo>
                  <a:pt x="7928042" y="2316948"/>
                  <a:pt x="7963343" y="2324008"/>
                  <a:pt x="7978105" y="2338129"/>
                </a:cubicBezTo>
                <a:cubicBezTo>
                  <a:pt x="7992866" y="2352249"/>
                  <a:pt x="8000247" y="2377601"/>
                  <a:pt x="8000247" y="2414184"/>
                </a:cubicBezTo>
                <a:cubicBezTo>
                  <a:pt x="8000247" y="2457828"/>
                  <a:pt x="7993669" y="2487031"/>
                  <a:pt x="7980511" y="2501793"/>
                </a:cubicBezTo>
                <a:cubicBezTo>
                  <a:pt x="7967354" y="2516555"/>
                  <a:pt x="7931252" y="2523936"/>
                  <a:pt x="7872204" y="2523936"/>
                </a:cubicBezTo>
                <a:close/>
                <a:moveTo>
                  <a:pt x="9942528" y="2252445"/>
                </a:moveTo>
                <a:cubicBezTo>
                  <a:pt x="9964350" y="2252445"/>
                  <a:pt x="9978792" y="2262073"/>
                  <a:pt x="9985852" y="2281327"/>
                </a:cubicBezTo>
                <a:cubicBezTo>
                  <a:pt x="9992912" y="2300582"/>
                  <a:pt x="9996442" y="2343263"/>
                  <a:pt x="9996442" y="2409371"/>
                </a:cubicBezTo>
                <a:lnTo>
                  <a:pt x="9996442" y="2502756"/>
                </a:lnTo>
                <a:lnTo>
                  <a:pt x="9882839" y="2502756"/>
                </a:lnTo>
                <a:lnTo>
                  <a:pt x="9882839" y="2409371"/>
                </a:lnTo>
                <a:cubicBezTo>
                  <a:pt x="9882839" y="2337487"/>
                  <a:pt x="9886048" y="2293361"/>
                  <a:pt x="9892466" y="2276995"/>
                </a:cubicBezTo>
                <a:cubicBezTo>
                  <a:pt x="9898884" y="2260629"/>
                  <a:pt x="9915572" y="2252445"/>
                  <a:pt x="9942528" y="2252445"/>
                </a:cubicBezTo>
                <a:close/>
                <a:moveTo>
                  <a:pt x="8930953" y="2252445"/>
                </a:moveTo>
                <a:cubicBezTo>
                  <a:pt x="8954058" y="2252445"/>
                  <a:pt x="8969142" y="2260950"/>
                  <a:pt x="8976202" y="2277958"/>
                </a:cubicBezTo>
                <a:cubicBezTo>
                  <a:pt x="8983262" y="2294966"/>
                  <a:pt x="8986792" y="2336203"/>
                  <a:pt x="8986792" y="2401669"/>
                </a:cubicBezTo>
                <a:lnTo>
                  <a:pt x="8986792" y="2990861"/>
                </a:lnTo>
                <a:cubicBezTo>
                  <a:pt x="8986792" y="3046057"/>
                  <a:pt x="8983101" y="3081999"/>
                  <a:pt x="8975720" y="3098687"/>
                </a:cubicBezTo>
                <a:cubicBezTo>
                  <a:pt x="8968339" y="3115374"/>
                  <a:pt x="8953096" y="3123718"/>
                  <a:pt x="8929990" y="3123718"/>
                </a:cubicBezTo>
                <a:cubicBezTo>
                  <a:pt x="8907526" y="3123718"/>
                  <a:pt x="8892444" y="3114572"/>
                  <a:pt x="8884742" y="3096280"/>
                </a:cubicBezTo>
                <a:cubicBezTo>
                  <a:pt x="8877040" y="3077988"/>
                  <a:pt x="8873189" y="3038676"/>
                  <a:pt x="8873189" y="2978345"/>
                </a:cubicBezTo>
                <a:lnTo>
                  <a:pt x="8873189" y="2401669"/>
                </a:lnTo>
                <a:cubicBezTo>
                  <a:pt x="8873189" y="2336203"/>
                  <a:pt x="8877040" y="2294966"/>
                  <a:pt x="8884742" y="2277958"/>
                </a:cubicBezTo>
                <a:cubicBezTo>
                  <a:pt x="8892444" y="2260950"/>
                  <a:pt x="8907848" y="2252445"/>
                  <a:pt x="8930953" y="2252445"/>
                </a:cubicBezTo>
                <a:close/>
                <a:moveTo>
                  <a:pt x="6911653" y="2252445"/>
                </a:moveTo>
                <a:cubicBezTo>
                  <a:pt x="6934759" y="2252445"/>
                  <a:pt x="6949842" y="2260950"/>
                  <a:pt x="6956902" y="2277958"/>
                </a:cubicBezTo>
                <a:cubicBezTo>
                  <a:pt x="6963962" y="2294966"/>
                  <a:pt x="6967492" y="2336203"/>
                  <a:pt x="6967492" y="2401669"/>
                </a:cubicBezTo>
                <a:lnTo>
                  <a:pt x="6967492" y="2990861"/>
                </a:lnTo>
                <a:cubicBezTo>
                  <a:pt x="6967492" y="3046057"/>
                  <a:pt x="6963801" y="3081999"/>
                  <a:pt x="6956420" y="3098687"/>
                </a:cubicBezTo>
                <a:cubicBezTo>
                  <a:pt x="6949039" y="3115374"/>
                  <a:pt x="6933796" y="3123718"/>
                  <a:pt x="6910691" y="3123718"/>
                </a:cubicBezTo>
                <a:cubicBezTo>
                  <a:pt x="6888227" y="3123718"/>
                  <a:pt x="6873144" y="3114572"/>
                  <a:pt x="6865442" y="3096280"/>
                </a:cubicBezTo>
                <a:cubicBezTo>
                  <a:pt x="6857740" y="3077988"/>
                  <a:pt x="6853889" y="3038676"/>
                  <a:pt x="6853889" y="2978345"/>
                </a:cubicBezTo>
                <a:lnTo>
                  <a:pt x="6853889" y="2401669"/>
                </a:lnTo>
                <a:cubicBezTo>
                  <a:pt x="6853889" y="2336203"/>
                  <a:pt x="6857740" y="2294966"/>
                  <a:pt x="6865442" y="2277958"/>
                </a:cubicBezTo>
                <a:cubicBezTo>
                  <a:pt x="6873144" y="2260950"/>
                  <a:pt x="6888548" y="2252445"/>
                  <a:pt x="6911653" y="2252445"/>
                </a:cubicBezTo>
                <a:close/>
                <a:moveTo>
                  <a:pt x="5906919" y="2252445"/>
                </a:moveTo>
                <a:cubicBezTo>
                  <a:pt x="5933234" y="2252445"/>
                  <a:pt x="5949279" y="2260789"/>
                  <a:pt x="5955057" y="2277477"/>
                </a:cubicBezTo>
                <a:cubicBezTo>
                  <a:pt x="5960832" y="2294164"/>
                  <a:pt x="5963720" y="2341980"/>
                  <a:pt x="5963720" y="2420923"/>
                </a:cubicBezTo>
                <a:lnTo>
                  <a:pt x="5963720" y="2968718"/>
                </a:lnTo>
                <a:cubicBezTo>
                  <a:pt x="5963720" y="3036751"/>
                  <a:pt x="5960672" y="3079593"/>
                  <a:pt x="5954574" y="3097243"/>
                </a:cubicBezTo>
                <a:cubicBezTo>
                  <a:pt x="5948477" y="3114893"/>
                  <a:pt x="5932913" y="3123718"/>
                  <a:pt x="5907882" y="3123718"/>
                </a:cubicBezTo>
                <a:cubicBezTo>
                  <a:pt x="5882209" y="3123718"/>
                  <a:pt x="5865522" y="3114090"/>
                  <a:pt x="5857820" y="3094836"/>
                </a:cubicBezTo>
                <a:cubicBezTo>
                  <a:pt x="5850118" y="3075581"/>
                  <a:pt x="5846267" y="3027445"/>
                  <a:pt x="5846267" y="2950426"/>
                </a:cubicBezTo>
                <a:lnTo>
                  <a:pt x="5846267" y="2420923"/>
                </a:lnTo>
                <a:cubicBezTo>
                  <a:pt x="5846267" y="2347114"/>
                  <a:pt x="5849958" y="2300582"/>
                  <a:pt x="5857339" y="2281327"/>
                </a:cubicBezTo>
                <a:cubicBezTo>
                  <a:pt x="5864719" y="2262073"/>
                  <a:pt x="5881246" y="2252445"/>
                  <a:pt x="5906919" y="2252445"/>
                </a:cubicBezTo>
                <a:close/>
                <a:moveTo>
                  <a:pt x="4882829" y="2252445"/>
                </a:moveTo>
                <a:cubicBezTo>
                  <a:pt x="4905934" y="2252445"/>
                  <a:pt x="4921017" y="2260950"/>
                  <a:pt x="4928077" y="2277958"/>
                </a:cubicBezTo>
                <a:cubicBezTo>
                  <a:pt x="4935137" y="2294966"/>
                  <a:pt x="4938667" y="2336203"/>
                  <a:pt x="4938667" y="2401669"/>
                </a:cubicBezTo>
                <a:lnTo>
                  <a:pt x="4938667" y="2990861"/>
                </a:lnTo>
                <a:cubicBezTo>
                  <a:pt x="4938667" y="3046057"/>
                  <a:pt x="4934977" y="3081999"/>
                  <a:pt x="4927595" y="3098687"/>
                </a:cubicBezTo>
                <a:cubicBezTo>
                  <a:pt x="4920214" y="3115374"/>
                  <a:pt x="4904971" y="3123718"/>
                  <a:pt x="4881866" y="3123718"/>
                </a:cubicBezTo>
                <a:cubicBezTo>
                  <a:pt x="4859402" y="3123718"/>
                  <a:pt x="4844319" y="3114572"/>
                  <a:pt x="4836617" y="3096280"/>
                </a:cubicBezTo>
                <a:cubicBezTo>
                  <a:pt x="4828915" y="3077988"/>
                  <a:pt x="4825064" y="3038676"/>
                  <a:pt x="4825064" y="2978345"/>
                </a:cubicBezTo>
                <a:lnTo>
                  <a:pt x="4825064" y="2401669"/>
                </a:lnTo>
                <a:cubicBezTo>
                  <a:pt x="4825064" y="2336203"/>
                  <a:pt x="4828915" y="2294966"/>
                  <a:pt x="4836617" y="2277958"/>
                </a:cubicBezTo>
                <a:cubicBezTo>
                  <a:pt x="4844319" y="2260950"/>
                  <a:pt x="4859723" y="2252445"/>
                  <a:pt x="4882829" y="2252445"/>
                </a:cubicBezTo>
                <a:close/>
                <a:moveTo>
                  <a:pt x="7486149" y="2049309"/>
                </a:moveTo>
                <a:lnTo>
                  <a:pt x="7486149" y="3326854"/>
                </a:lnTo>
                <a:lnTo>
                  <a:pt x="7931893" y="3326854"/>
                </a:lnTo>
                <a:cubicBezTo>
                  <a:pt x="8121873" y="3326854"/>
                  <a:pt x="8245263" y="3303267"/>
                  <a:pt x="8302064" y="3256094"/>
                </a:cubicBezTo>
                <a:cubicBezTo>
                  <a:pt x="8358865" y="3208920"/>
                  <a:pt x="8387266" y="3120188"/>
                  <a:pt x="8387266" y="2989898"/>
                </a:cubicBezTo>
                <a:lnTo>
                  <a:pt x="8387266" y="2914805"/>
                </a:lnTo>
                <a:cubicBezTo>
                  <a:pt x="8387266" y="2841637"/>
                  <a:pt x="8364641" y="2780825"/>
                  <a:pt x="8319393" y="2732367"/>
                </a:cubicBezTo>
                <a:cubicBezTo>
                  <a:pt x="8274145" y="2683910"/>
                  <a:pt x="8212369" y="2653263"/>
                  <a:pt x="8134067" y="2640426"/>
                </a:cubicBezTo>
                <a:cubicBezTo>
                  <a:pt x="8284253" y="2620530"/>
                  <a:pt x="8359346" y="2538377"/>
                  <a:pt x="8359346" y="2393967"/>
                </a:cubicBezTo>
                <a:cubicBezTo>
                  <a:pt x="8359346" y="2268170"/>
                  <a:pt x="8329662" y="2179278"/>
                  <a:pt x="8270294" y="2127290"/>
                </a:cubicBezTo>
                <a:cubicBezTo>
                  <a:pt x="8210925" y="2075303"/>
                  <a:pt x="8102618" y="2049309"/>
                  <a:pt x="7945372" y="2049309"/>
                </a:cubicBezTo>
                <a:close/>
                <a:moveTo>
                  <a:pt x="3427862" y="2049309"/>
                </a:moveTo>
                <a:lnTo>
                  <a:pt x="3427862" y="2096483"/>
                </a:lnTo>
                <a:cubicBezTo>
                  <a:pt x="3427862" y="2315344"/>
                  <a:pt x="3411977" y="2505163"/>
                  <a:pt x="3380207" y="2665939"/>
                </a:cubicBezTo>
                <a:cubicBezTo>
                  <a:pt x="3348436" y="2826715"/>
                  <a:pt x="3307841" y="2945292"/>
                  <a:pt x="3258421" y="3021668"/>
                </a:cubicBezTo>
                <a:lnTo>
                  <a:pt x="3175626" y="3021668"/>
                </a:lnTo>
                <a:lnTo>
                  <a:pt x="3175626" y="3573314"/>
                </a:lnTo>
                <a:lnTo>
                  <a:pt x="3435563" y="3573314"/>
                </a:lnTo>
                <a:lnTo>
                  <a:pt x="3435563" y="3326854"/>
                </a:lnTo>
                <a:lnTo>
                  <a:pt x="4090221" y="3326854"/>
                </a:lnTo>
                <a:lnTo>
                  <a:pt x="4090221" y="3573314"/>
                </a:lnTo>
                <a:lnTo>
                  <a:pt x="4350159" y="3573314"/>
                </a:lnTo>
                <a:lnTo>
                  <a:pt x="4350159" y="3019743"/>
                </a:lnTo>
                <a:lnTo>
                  <a:pt x="4267364" y="3019743"/>
                </a:lnTo>
                <a:lnTo>
                  <a:pt x="4267364" y="2049309"/>
                </a:lnTo>
                <a:close/>
                <a:moveTo>
                  <a:pt x="9924236" y="2026204"/>
                </a:moveTo>
                <a:cubicBezTo>
                  <a:pt x="9835024" y="2026204"/>
                  <a:pt x="9756080" y="2043372"/>
                  <a:pt x="9687404" y="2077710"/>
                </a:cubicBezTo>
                <a:cubicBezTo>
                  <a:pt x="9618730" y="2112047"/>
                  <a:pt x="9569310" y="2161467"/>
                  <a:pt x="9539144" y="2225970"/>
                </a:cubicBezTo>
                <a:cubicBezTo>
                  <a:pt x="9508978" y="2290473"/>
                  <a:pt x="9493896" y="2378563"/>
                  <a:pt x="9493896" y="2490240"/>
                </a:cubicBezTo>
                <a:lnTo>
                  <a:pt x="9493896" y="2862817"/>
                </a:lnTo>
                <a:cubicBezTo>
                  <a:pt x="9493896" y="2957807"/>
                  <a:pt x="9500634" y="3030172"/>
                  <a:pt x="9514113" y="3079913"/>
                </a:cubicBezTo>
                <a:cubicBezTo>
                  <a:pt x="9527591" y="3129655"/>
                  <a:pt x="9551820" y="3175224"/>
                  <a:pt x="9586799" y="3216621"/>
                </a:cubicBezTo>
                <a:cubicBezTo>
                  <a:pt x="9621778" y="3258019"/>
                  <a:pt x="9670718" y="3290591"/>
                  <a:pt x="9733616" y="3314339"/>
                </a:cubicBezTo>
                <a:cubicBezTo>
                  <a:pt x="9796514" y="3338086"/>
                  <a:pt x="9869040" y="3349960"/>
                  <a:pt x="9951193" y="3349960"/>
                </a:cubicBezTo>
                <a:cubicBezTo>
                  <a:pt x="10035914" y="3349960"/>
                  <a:pt x="10106354" y="3337926"/>
                  <a:pt x="10162513" y="3313857"/>
                </a:cubicBezTo>
                <a:cubicBezTo>
                  <a:pt x="10218673" y="3289789"/>
                  <a:pt x="10265044" y="3253687"/>
                  <a:pt x="10301628" y="3205550"/>
                </a:cubicBezTo>
                <a:cubicBezTo>
                  <a:pt x="10338211" y="3157414"/>
                  <a:pt x="10361477" y="3112165"/>
                  <a:pt x="10371426" y="3069805"/>
                </a:cubicBezTo>
                <a:cubicBezTo>
                  <a:pt x="10381374" y="3027445"/>
                  <a:pt x="10386348" y="2966793"/>
                  <a:pt x="10386348" y="2887849"/>
                </a:cubicBezTo>
                <a:lnTo>
                  <a:pt x="10386348" y="2793501"/>
                </a:lnTo>
                <a:lnTo>
                  <a:pt x="10017622" y="2793501"/>
                </a:lnTo>
                <a:lnTo>
                  <a:pt x="10017622" y="2961979"/>
                </a:lnTo>
                <a:cubicBezTo>
                  <a:pt x="10017622" y="3025519"/>
                  <a:pt x="10012647" y="3068361"/>
                  <a:pt x="10002700" y="3090504"/>
                </a:cubicBezTo>
                <a:cubicBezTo>
                  <a:pt x="9992751" y="3112646"/>
                  <a:pt x="9973015" y="3123718"/>
                  <a:pt x="9943492" y="3123718"/>
                </a:cubicBezTo>
                <a:cubicBezTo>
                  <a:pt x="9919744" y="3123718"/>
                  <a:pt x="9903698" y="3115374"/>
                  <a:pt x="9895354" y="3098687"/>
                </a:cubicBezTo>
                <a:cubicBezTo>
                  <a:pt x="9887011" y="3081999"/>
                  <a:pt x="9882839" y="3044774"/>
                  <a:pt x="9882839" y="2987010"/>
                </a:cubicBezTo>
                <a:lnTo>
                  <a:pt x="9882839" y="2710706"/>
                </a:lnTo>
                <a:lnTo>
                  <a:pt x="10386348" y="2710706"/>
                </a:lnTo>
                <a:lnTo>
                  <a:pt x="10386348" y="2541265"/>
                </a:lnTo>
                <a:cubicBezTo>
                  <a:pt x="10386348" y="2417393"/>
                  <a:pt x="10372067" y="2321281"/>
                  <a:pt x="10343506" y="2252927"/>
                </a:cubicBezTo>
                <a:cubicBezTo>
                  <a:pt x="10314946" y="2184573"/>
                  <a:pt x="10265204" y="2129697"/>
                  <a:pt x="10194283" y="2088300"/>
                </a:cubicBezTo>
                <a:cubicBezTo>
                  <a:pt x="10123362" y="2046902"/>
                  <a:pt x="10033346" y="2026204"/>
                  <a:pt x="9924236" y="2026204"/>
                </a:cubicBezTo>
                <a:close/>
                <a:moveTo>
                  <a:pt x="8917475" y="2026204"/>
                </a:moveTo>
                <a:cubicBezTo>
                  <a:pt x="8813500" y="2026204"/>
                  <a:pt x="8728138" y="2046421"/>
                  <a:pt x="8661388" y="2086856"/>
                </a:cubicBezTo>
                <a:cubicBezTo>
                  <a:pt x="8594639" y="2127290"/>
                  <a:pt x="8548428" y="2180882"/>
                  <a:pt x="8522755" y="2247632"/>
                </a:cubicBezTo>
                <a:cubicBezTo>
                  <a:pt x="8497082" y="2314381"/>
                  <a:pt x="8484246" y="2407125"/>
                  <a:pt x="8484246" y="2525861"/>
                </a:cubicBezTo>
                <a:lnTo>
                  <a:pt x="8484246" y="2853190"/>
                </a:lnTo>
                <a:cubicBezTo>
                  <a:pt x="8484246" y="2961658"/>
                  <a:pt x="8491306" y="3043009"/>
                  <a:pt x="8505426" y="3097243"/>
                </a:cubicBezTo>
                <a:cubicBezTo>
                  <a:pt x="8519546" y="3151477"/>
                  <a:pt x="8543133" y="3197688"/>
                  <a:pt x="8576187" y="3235876"/>
                </a:cubicBezTo>
                <a:cubicBezTo>
                  <a:pt x="8609240" y="3274064"/>
                  <a:pt x="8655612" y="3302626"/>
                  <a:pt x="8715301" y="3321559"/>
                </a:cubicBezTo>
                <a:cubicBezTo>
                  <a:pt x="8774990" y="3340493"/>
                  <a:pt x="8847838" y="3349960"/>
                  <a:pt x="8933842" y="3349960"/>
                </a:cubicBezTo>
                <a:cubicBezTo>
                  <a:pt x="9010860" y="3349960"/>
                  <a:pt x="9079054" y="3338888"/>
                  <a:pt x="9138422" y="3316746"/>
                </a:cubicBezTo>
                <a:cubicBezTo>
                  <a:pt x="9197790" y="3294603"/>
                  <a:pt x="9246408" y="3260265"/>
                  <a:pt x="9284276" y="3213733"/>
                </a:cubicBezTo>
                <a:cubicBezTo>
                  <a:pt x="9322143" y="3167201"/>
                  <a:pt x="9346854" y="3117139"/>
                  <a:pt x="9358406" y="3063547"/>
                </a:cubicBezTo>
                <a:cubicBezTo>
                  <a:pt x="9369959" y="3009955"/>
                  <a:pt x="9375736" y="2925716"/>
                  <a:pt x="9375736" y="2810830"/>
                </a:cubicBezTo>
                <a:lnTo>
                  <a:pt x="9375736" y="2497942"/>
                </a:lnTo>
                <a:cubicBezTo>
                  <a:pt x="9375736" y="2407445"/>
                  <a:pt x="9369478" y="2340054"/>
                  <a:pt x="9356962" y="2295768"/>
                </a:cubicBezTo>
                <a:cubicBezTo>
                  <a:pt x="9344446" y="2251483"/>
                  <a:pt x="9321180" y="2208481"/>
                  <a:pt x="9287164" y="2166762"/>
                </a:cubicBezTo>
                <a:cubicBezTo>
                  <a:pt x="9253148" y="2125044"/>
                  <a:pt x="9204850" y="2091188"/>
                  <a:pt x="9142273" y="2065194"/>
                </a:cubicBezTo>
                <a:cubicBezTo>
                  <a:pt x="9079695" y="2039200"/>
                  <a:pt x="9004762" y="2026204"/>
                  <a:pt x="8917475" y="2026204"/>
                </a:cubicBezTo>
                <a:close/>
                <a:moveTo>
                  <a:pt x="6898175" y="2026204"/>
                </a:moveTo>
                <a:cubicBezTo>
                  <a:pt x="6794200" y="2026204"/>
                  <a:pt x="6708838" y="2046421"/>
                  <a:pt x="6642088" y="2086856"/>
                </a:cubicBezTo>
                <a:cubicBezTo>
                  <a:pt x="6575339" y="2127290"/>
                  <a:pt x="6529128" y="2180882"/>
                  <a:pt x="6503455" y="2247632"/>
                </a:cubicBezTo>
                <a:cubicBezTo>
                  <a:pt x="6477782" y="2314381"/>
                  <a:pt x="6464946" y="2407125"/>
                  <a:pt x="6464946" y="2525861"/>
                </a:cubicBezTo>
                <a:lnTo>
                  <a:pt x="6464946" y="2853190"/>
                </a:lnTo>
                <a:cubicBezTo>
                  <a:pt x="6464946" y="2961658"/>
                  <a:pt x="6472006" y="3043009"/>
                  <a:pt x="6486126" y="3097243"/>
                </a:cubicBezTo>
                <a:cubicBezTo>
                  <a:pt x="6500246" y="3151477"/>
                  <a:pt x="6523833" y="3197688"/>
                  <a:pt x="6556887" y="3235876"/>
                </a:cubicBezTo>
                <a:cubicBezTo>
                  <a:pt x="6589941" y="3274064"/>
                  <a:pt x="6636312" y="3302626"/>
                  <a:pt x="6696001" y="3321559"/>
                </a:cubicBezTo>
                <a:cubicBezTo>
                  <a:pt x="6755691" y="3340493"/>
                  <a:pt x="6828538" y="3349960"/>
                  <a:pt x="6914542" y="3349960"/>
                </a:cubicBezTo>
                <a:cubicBezTo>
                  <a:pt x="6991560" y="3349960"/>
                  <a:pt x="7059754" y="3338888"/>
                  <a:pt x="7119122" y="3316746"/>
                </a:cubicBezTo>
                <a:cubicBezTo>
                  <a:pt x="7178491" y="3294603"/>
                  <a:pt x="7227109" y="3260265"/>
                  <a:pt x="7264976" y="3213733"/>
                </a:cubicBezTo>
                <a:cubicBezTo>
                  <a:pt x="7302843" y="3167201"/>
                  <a:pt x="7327554" y="3117139"/>
                  <a:pt x="7339106" y="3063547"/>
                </a:cubicBezTo>
                <a:cubicBezTo>
                  <a:pt x="7350659" y="3009955"/>
                  <a:pt x="7356436" y="2925716"/>
                  <a:pt x="7356436" y="2810830"/>
                </a:cubicBezTo>
                <a:lnTo>
                  <a:pt x="7356436" y="2497942"/>
                </a:lnTo>
                <a:cubicBezTo>
                  <a:pt x="7356436" y="2407445"/>
                  <a:pt x="7350178" y="2340054"/>
                  <a:pt x="7337662" y="2295768"/>
                </a:cubicBezTo>
                <a:cubicBezTo>
                  <a:pt x="7325147" y="2251483"/>
                  <a:pt x="7301881" y="2208481"/>
                  <a:pt x="7267864" y="2166762"/>
                </a:cubicBezTo>
                <a:cubicBezTo>
                  <a:pt x="7233848" y="2125044"/>
                  <a:pt x="7185551" y="2091188"/>
                  <a:pt x="7122973" y="2065194"/>
                </a:cubicBezTo>
                <a:cubicBezTo>
                  <a:pt x="7060395" y="2039200"/>
                  <a:pt x="6985463" y="2026204"/>
                  <a:pt x="6898175" y="2026204"/>
                </a:cubicBezTo>
                <a:close/>
                <a:moveTo>
                  <a:pt x="6097541" y="2026204"/>
                </a:moveTo>
                <a:cubicBezTo>
                  <a:pt x="6048120" y="2026204"/>
                  <a:pt x="6002551" y="2037455"/>
                  <a:pt x="5960832" y="2059959"/>
                </a:cubicBezTo>
                <a:cubicBezTo>
                  <a:pt x="5919115" y="2082463"/>
                  <a:pt x="5880925" y="2116540"/>
                  <a:pt x="5846267" y="2162189"/>
                </a:cubicBezTo>
                <a:lnTo>
                  <a:pt x="5853007" y="2049309"/>
                </a:lnTo>
                <a:lnTo>
                  <a:pt x="5457323" y="2049309"/>
                </a:lnTo>
                <a:lnTo>
                  <a:pt x="5457323" y="3508810"/>
                </a:lnTo>
                <a:lnTo>
                  <a:pt x="5846267" y="3508810"/>
                </a:lnTo>
                <a:lnTo>
                  <a:pt x="5846267" y="3215899"/>
                </a:lnTo>
                <a:cubicBezTo>
                  <a:pt x="5880284" y="3260265"/>
                  <a:pt x="5917831" y="3293700"/>
                  <a:pt x="5958907" y="3316204"/>
                </a:cubicBezTo>
                <a:cubicBezTo>
                  <a:pt x="5999983" y="3338708"/>
                  <a:pt x="6044590" y="3349960"/>
                  <a:pt x="6092727" y="3349960"/>
                </a:cubicBezTo>
                <a:cubicBezTo>
                  <a:pt x="6153059" y="3349960"/>
                  <a:pt x="6204564" y="3335358"/>
                  <a:pt x="6247245" y="3306156"/>
                </a:cubicBezTo>
                <a:cubicBezTo>
                  <a:pt x="6289926" y="3276953"/>
                  <a:pt x="6318166" y="3237802"/>
                  <a:pt x="6331966" y="3188702"/>
                </a:cubicBezTo>
                <a:cubicBezTo>
                  <a:pt x="6345764" y="3139603"/>
                  <a:pt x="6352665" y="3056968"/>
                  <a:pt x="6352665" y="2940799"/>
                </a:cubicBezTo>
                <a:lnTo>
                  <a:pt x="6352665" y="2402632"/>
                </a:lnTo>
                <a:cubicBezTo>
                  <a:pt x="6352665" y="2301224"/>
                  <a:pt x="6347209" y="2229340"/>
                  <a:pt x="6336298" y="2186980"/>
                </a:cubicBezTo>
                <a:cubicBezTo>
                  <a:pt x="6325387" y="2144619"/>
                  <a:pt x="6297949" y="2107233"/>
                  <a:pt x="6253985" y="2074821"/>
                </a:cubicBezTo>
                <a:cubicBezTo>
                  <a:pt x="6210019" y="2042410"/>
                  <a:pt x="6157871" y="2026204"/>
                  <a:pt x="6097541" y="2026204"/>
                </a:cubicBezTo>
                <a:close/>
                <a:moveTo>
                  <a:pt x="4869350" y="2026204"/>
                </a:moveTo>
                <a:cubicBezTo>
                  <a:pt x="4765376" y="2026204"/>
                  <a:pt x="4680013" y="2046421"/>
                  <a:pt x="4613263" y="2086856"/>
                </a:cubicBezTo>
                <a:cubicBezTo>
                  <a:pt x="4546514" y="2127290"/>
                  <a:pt x="4500304" y="2180882"/>
                  <a:pt x="4474630" y="2247632"/>
                </a:cubicBezTo>
                <a:cubicBezTo>
                  <a:pt x="4448957" y="2314381"/>
                  <a:pt x="4436121" y="2407125"/>
                  <a:pt x="4436121" y="2525861"/>
                </a:cubicBezTo>
                <a:lnTo>
                  <a:pt x="4436121" y="2853190"/>
                </a:lnTo>
                <a:cubicBezTo>
                  <a:pt x="4436121" y="2961658"/>
                  <a:pt x="4443181" y="3043009"/>
                  <a:pt x="4457302" y="3097243"/>
                </a:cubicBezTo>
                <a:cubicBezTo>
                  <a:pt x="4471421" y="3151477"/>
                  <a:pt x="4495008" y="3197688"/>
                  <a:pt x="4528062" y="3235876"/>
                </a:cubicBezTo>
                <a:cubicBezTo>
                  <a:pt x="4561115" y="3274064"/>
                  <a:pt x="4607487" y="3302626"/>
                  <a:pt x="4667177" y="3321559"/>
                </a:cubicBezTo>
                <a:cubicBezTo>
                  <a:pt x="4726866" y="3340493"/>
                  <a:pt x="4799712" y="3349960"/>
                  <a:pt x="4885717" y="3349960"/>
                </a:cubicBezTo>
                <a:cubicBezTo>
                  <a:pt x="4962735" y="3349960"/>
                  <a:pt x="5030929" y="3338888"/>
                  <a:pt x="5090298" y="3316746"/>
                </a:cubicBezTo>
                <a:cubicBezTo>
                  <a:pt x="5149666" y="3294603"/>
                  <a:pt x="5198284" y="3260265"/>
                  <a:pt x="5236151" y="3213733"/>
                </a:cubicBezTo>
                <a:cubicBezTo>
                  <a:pt x="5274018" y="3167201"/>
                  <a:pt x="5298729" y="3117139"/>
                  <a:pt x="5310281" y="3063547"/>
                </a:cubicBezTo>
                <a:cubicBezTo>
                  <a:pt x="5321835" y="3009955"/>
                  <a:pt x="5327611" y="2925716"/>
                  <a:pt x="5327611" y="2810830"/>
                </a:cubicBezTo>
                <a:lnTo>
                  <a:pt x="5327611" y="2497942"/>
                </a:lnTo>
                <a:cubicBezTo>
                  <a:pt x="5327611" y="2407445"/>
                  <a:pt x="5321353" y="2340054"/>
                  <a:pt x="5308837" y="2295768"/>
                </a:cubicBezTo>
                <a:cubicBezTo>
                  <a:pt x="5296322" y="2251483"/>
                  <a:pt x="5273056" y="2208481"/>
                  <a:pt x="5239040" y="2166762"/>
                </a:cubicBezTo>
                <a:cubicBezTo>
                  <a:pt x="5205023" y="2125044"/>
                  <a:pt x="5156726" y="2091188"/>
                  <a:pt x="5094148" y="2065194"/>
                </a:cubicBezTo>
                <a:cubicBezTo>
                  <a:pt x="5031571" y="2039200"/>
                  <a:pt x="4956638" y="2026204"/>
                  <a:pt x="4869350" y="2026204"/>
                </a:cubicBezTo>
                <a:close/>
                <a:moveTo>
                  <a:pt x="2586136" y="1737384"/>
                </a:moveTo>
                <a:cubicBezTo>
                  <a:pt x="2437876" y="1737384"/>
                  <a:pt x="2329729" y="1763538"/>
                  <a:pt x="2261696" y="1815846"/>
                </a:cubicBezTo>
                <a:cubicBezTo>
                  <a:pt x="2193662" y="1868155"/>
                  <a:pt x="2159646" y="1968760"/>
                  <a:pt x="2159646" y="2117663"/>
                </a:cubicBezTo>
                <a:lnTo>
                  <a:pt x="2159646" y="2250520"/>
                </a:lnTo>
                <a:lnTo>
                  <a:pt x="2548590" y="2250520"/>
                </a:lnTo>
                <a:lnTo>
                  <a:pt x="2548590" y="2122477"/>
                </a:lnTo>
                <a:cubicBezTo>
                  <a:pt x="2548590" y="2062787"/>
                  <a:pt x="2553564" y="2023797"/>
                  <a:pt x="2563512" y="2005505"/>
                </a:cubicBezTo>
                <a:cubicBezTo>
                  <a:pt x="2573461" y="1987213"/>
                  <a:pt x="2591913" y="1978067"/>
                  <a:pt x="2618869" y="1978067"/>
                </a:cubicBezTo>
                <a:cubicBezTo>
                  <a:pt x="2642617" y="1978067"/>
                  <a:pt x="2660106" y="1986732"/>
                  <a:pt x="2671338" y="2004061"/>
                </a:cubicBezTo>
                <a:cubicBezTo>
                  <a:pt x="2682570" y="2021390"/>
                  <a:pt x="2688186" y="2057332"/>
                  <a:pt x="2688186" y="2111886"/>
                </a:cubicBezTo>
                <a:lnTo>
                  <a:pt x="2688186" y="2198532"/>
                </a:lnTo>
                <a:cubicBezTo>
                  <a:pt x="2688186" y="2249236"/>
                  <a:pt x="2683372" y="2286462"/>
                  <a:pt x="2673745" y="2310209"/>
                </a:cubicBezTo>
                <a:cubicBezTo>
                  <a:pt x="2664117" y="2333957"/>
                  <a:pt x="2648393" y="2349360"/>
                  <a:pt x="2626571" y="2356420"/>
                </a:cubicBezTo>
                <a:cubicBezTo>
                  <a:pt x="2604749" y="2363480"/>
                  <a:pt x="2547627" y="2367011"/>
                  <a:pt x="2455205" y="2367011"/>
                </a:cubicBezTo>
                <a:lnTo>
                  <a:pt x="2455205" y="2593252"/>
                </a:lnTo>
                <a:cubicBezTo>
                  <a:pt x="2530940" y="2594536"/>
                  <a:pt x="2581965" y="2599510"/>
                  <a:pt x="2608279" y="2608175"/>
                </a:cubicBezTo>
                <a:cubicBezTo>
                  <a:pt x="2634594" y="2616840"/>
                  <a:pt x="2654490" y="2634971"/>
                  <a:pt x="2667968" y="2662569"/>
                </a:cubicBezTo>
                <a:cubicBezTo>
                  <a:pt x="2681447" y="2690168"/>
                  <a:pt x="2688186" y="2733811"/>
                  <a:pt x="2688186" y="2793501"/>
                </a:cubicBezTo>
                <a:lnTo>
                  <a:pt x="2688186" y="2901327"/>
                </a:lnTo>
                <a:cubicBezTo>
                  <a:pt x="2688186" y="2998884"/>
                  <a:pt x="2683372" y="3059215"/>
                  <a:pt x="2673745" y="3082320"/>
                </a:cubicBezTo>
                <a:cubicBezTo>
                  <a:pt x="2664117" y="3105426"/>
                  <a:pt x="2644221" y="3116979"/>
                  <a:pt x="2614055" y="3116979"/>
                </a:cubicBezTo>
                <a:cubicBezTo>
                  <a:pt x="2586457" y="3116979"/>
                  <a:pt x="2568647" y="3107833"/>
                  <a:pt x="2560624" y="3089541"/>
                </a:cubicBezTo>
                <a:cubicBezTo>
                  <a:pt x="2552601" y="3071249"/>
                  <a:pt x="2548590" y="3028407"/>
                  <a:pt x="2548590" y="2961016"/>
                </a:cubicBezTo>
                <a:lnTo>
                  <a:pt x="2548590" y="2707818"/>
                </a:lnTo>
                <a:lnTo>
                  <a:pt x="2159646" y="2707818"/>
                </a:lnTo>
                <a:lnTo>
                  <a:pt x="2159646" y="2831047"/>
                </a:lnTo>
                <a:cubicBezTo>
                  <a:pt x="2159646" y="2979308"/>
                  <a:pt x="2170717" y="3083443"/>
                  <a:pt x="2192860" y="3143454"/>
                </a:cubicBezTo>
                <a:cubicBezTo>
                  <a:pt x="2215003" y="3203464"/>
                  <a:pt x="2261214" y="3254168"/>
                  <a:pt x="2331493" y="3295565"/>
                </a:cubicBezTo>
                <a:cubicBezTo>
                  <a:pt x="2401773" y="3336963"/>
                  <a:pt x="2498528" y="3357662"/>
                  <a:pt x="2621757" y="3357662"/>
                </a:cubicBezTo>
                <a:cubicBezTo>
                  <a:pt x="2730225" y="3357662"/>
                  <a:pt x="2819118" y="3339841"/>
                  <a:pt x="2888434" y="3304200"/>
                </a:cubicBezTo>
                <a:cubicBezTo>
                  <a:pt x="2957751" y="3268559"/>
                  <a:pt x="3006529" y="3216544"/>
                  <a:pt x="3034770" y="3148155"/>
                </a:cubicBezTo>
                <a:cubicBezTo>
                  <a:pt x="3063009" y="3079766"/>
                  <a:pt x="3077129" y="2983605"/>
                  <a:pt x="3077129" y="2859673"/>
                </a:cubicBezTo>
                <a:cubicBezTo>
                  <a:pt x="3077129" y="2692710"/>
                  <a:pt x="3062689" y="2586591"/>
                  <a:pt x="3033806" y="2541318"/>
                </a:cubicBezTo>
                <a:cubicBezTo>
                  <a:pt x="3004925" y="2496044"/>
                  <a:pt x="2960960" y="2463454"/>
                  <a:pt x="2901912" y="2443548"/>
                </a:cubicBezTo>
                <a:cubicBezTo>
                  <a:pt x="2961602" y="2411477"/>
                  <a:pt x="3003320" y="2376039"/>
                  <a:pt x="3027067" y="2337233"/>
                </a:cubicBezTo>
                <a:cubicBezTo>
                  <a:pt x="3050815" y="2298429"/>
                  <a:pt x="3062689" y="2235412"/>
                  <a:pt x="3062689" y="2148184"/>
                </a:cubicBezTo>
                <a:cubicBezTo>
                  <a:pt x="3062689" y="2019269"/>
                  <a:pt x="3029634" y="1918573"/>
                  <a:pt x="2963527" y="1846097"/>
                </a:cubicBezTo>
                <a:cubicBezTo>
                  <a:pt x="2897419" y="1773622"/>
                  <a:pt x="2771623" y="1737384"/>
                  <a:pt x="2586136" y="1737384"/>
                </a:cubicBezTo>
                <a:close/>
                <a:moveTo>
                  <a:pt x="0" y="0"/>
                </a:moveTo>
                <a:lnTo>
                  <a:pt x="12801600" y="0"/>
                </a:lnTo>
                <a:lnTo>
                  <a:pt x="12801600" y="7480300"/>
                </a:lnTo>
                <a:lnTo>
                  <a:pt x="0" y="7480300"/>
                </a:lnTo>
                <a:close/>
              </a:path>
            </a:pathLst>
          </a:custGeom>
          <a:solidFill>
            <a:schemeClr val="tx1">
              <a:alpha val="5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5500" dirty="0">
              <a:latin typeface="Impact" panose="020B0806030902050204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D923266-15E9-6E09-88E5-5A58BCCE0C7B}"/>
              </a:ext>
            </a:extLst>
          </p:cNvPr>
          <p:cNvSpPr txBox="1"/>
          <p:nvPr/>
        </p:nvSpPr>
        <p:spPr>
          <a:xfrm>
            <a:off x="1112876" y="7480300"/>
            <a:ext cx="1074166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solidFill>
                  <a:schemeClr val="bg1"/>
                </a:solidFill>
                <a:latin typeface="Impact" panose="020B0806030902050204" pitchFamily="34" charset="0"/>
              </a:rPr>
              <a:t>Здоровое питание - важнейшая составляющая здоровья мозга. Правильно подобранные питательные вещества могут поддерживать работу мозга, улучшать когнитивные способности и предотвращать нейродегенеративные заболевания. </a:t>
            </a:r>
            <a:endParaRPr lang="fi-FI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1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ADD6B75-0F0E-0F32-9B69-2BE931A2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A404444-7336-6828-50F8-B0BE4086B138}"/>
              </a:ext>
            </a:extLst>
          </p:cNvPr>
          <p:cNvSpPr txBox="1"/>
          <p:nvPr/>
        </p:nvSpPr>
        <p:spPr>
          <a:xfrm>
            <a:off x="-14434457" y="-25831800"/>
            <a:ext cx="41539886" cy="32689800"/>
          </a:xfrm>
          <a:custGeom>
            <a:avLst/>
            <a:gdLst/>
            <a:ahLst/>
            <a:cxnLst/>
            <a:rect l="l" t="t" r="r" b="b"/>
            <a:pathLst>
              <a:path w="12801600" h="7480300">
                <a:moveTo>
                  <a:pt x="6232899" y="5081570"/>
                </a:moveTo>
                <a:lnTo>
                  <a:pt x="6232899" y="5344396"/>
                </a:lnTo>
                <a:cubicBezTo>
                  <a:pt x="6232899" y="5408578"/>
                  <a:pt x="6229209" y="5448211"/>
                  <a:pt x="6221828" y="5463293"/>
                </a:cubicBezTo>
                <a:cubicBezTo>
                  <a:pt x="6214448" y="5478376"/>
                  <a:pt x="6198562" y="5485918"/>
                  <a:pt x="6174173" y="5485918"/>
                </a:cubicBezTo>
                <a:cubicBezTo>
                  <a:pt x="6148500" y="5485918"/>
                  <a:pt x="6131331" y="5476290"/>
                  <a:pt x="6122667" y="5457036"/>
                </a:cubicBezTo>
                <a:cubicBezTo>
                  <a:pt x="6114002" y="5437781"/>
                  <a:pt x="6109670" y="5395100"/>
                  <a:pt x="6109670" y="5328992"/>
                </a:cubicBezTo>
                <a:cubicBezTo>
                  <a:pt x="6109670" y="5271228"/>
                  <a:pt x="6114644" y="5226943"/>
                  <a:pt x="6124592" y="5196135"/>
                </a:cubicBezTo>
                <a:cubicBezTo>
                  <a:pt x="6134540" y="5165328"/>
                  <a:pt x="6170643" y="5127139"/>
                  <a:pt x="6232899" y="5081570"/>
                </a:cubicBezTo>
                <a:close/>
                <a:moveTo>
                  <a:pt x="9342454" y="4614645"/>
                </a:moveTo>
                <a:cubicBezTo>
                  <a:pt x="9364276" y="4614645"/>
                  <a:pt x="9378716" y="4624272"/>
                  <a:pt x="9385776" y="4643527"/>
                </a:cubicBezTo>
                <a:cubicBezTo>
                  <a:pt x="9392836" y="4662782"/>
                  <a:pt x="9396366" y="4705463"/>
                  <a:pt x="9396366" y="4771570"/>
                </a:cubicBezTo>
                <a:lnTo>
                  <a:pt x="9396366" y="4864955"/>
                </a:lnTo>
                <a:lnTo>
                  <a:pt x="9282764" y="4864955"/>
                </a:lnTo>
                <a:lnTo>
                  <a:pt x="9282764" y="4771570"/>
                </a:lnTo>
                <a:cubicBezTo>
                  <a:pt x="9282764" y="4699687"/>
                  <a:pt x="9285974" y="4655561"/>
                  <a:pt x="9292392" y="4639195"/>
                </a:cubicBezTo>
                <a:cubicBezTo>
                  <a:pt x="9298810" y="4622828"/>
                  <a:pt x="9315497" y="4614645"/>
                  <a:pt x="9342454" y="4614645"/>
                </a:cubicBezTo>
                <a:close/>
                <a:moveTo>
                  <a:pt x="7800474" y="4411509"/>
                </a:moveTo>
                <a:lnTo>
                  <a:pt x="7800474" y="5689054"/>
                </a:lnTo>
                <a:lnTo>
                  <a:pt x="8154759" y="5689054"/>
                </a:lnTo>
                <a:lnTo>
                  <a:pt x="8425287" y="4998775"/>
                </a:lnTo>
                <a:lnTo>
                  <a:pt x="8425287" y="5689054"/>
                </a:lnTo>
                <a:lnTo>
                  <a:pt x="8764168" y="5689054"/>
                </a:lnTo>
                <a:lnTo>
                  <a:pt x="8764168" y="4411509"/>
                </a:lnTo>
                <a:lnTo>
                  <a:pt x="8405069" y="4411509"/>
                </a:lnTo>
                <a:lnTo>
                  <a:pt x="8139355" y="5096011"/>
                </a:lnTo>
                <a:lnTo>
                  <a:pt x="8139355" y="4411509"/>
                </a:lnTo>
                <a:close/>
                <a:moveTo>
                  <a:pt x="6752724" y="4411509"/>
                </a:moveTo>
                <a:lnTo>
                  <a:pt x="6752724" y="5689054"/>
                </a:lnTo>
                <a:lnTo>
                  <a:pt x="7138779" y="5689054"/>
                </a:lnTo>
                <a:lnTo>
                  <a:pt x="7138779" y="5218278"/>
                </a:lnTo>
                <a:lnTo>
                  <a:pt x="7278375" y="5218278"/>
                </a:lnTo>
                <a:lnTo>
                  <a:pt x="7278375" y="5689054"/>
                </a:lnTo>
                <a:lnTo>
                  <a:pt x="7665393" y="5689054"/>
                </a:lnTo>
                <a:lnTo>
                  <a:pt x="7665393" y="4411509"/>
                </a:lnTo>
                <a:lnTo>
                  <a:pt x="7278375" y="4411509"/>
                </a:lnTo>
                <a:lnTo>
                  <a:pt x="7278375" y="4870732"/>
                </a:lnTo>
                <a:lnTo>
                  <a:pt x="7138779" y="4870732"/>
                </a:lnTo>
                <a:lnTo>
                  <a:pt x="7138779" y="4411509"/>
                </a:lnTo>
                <a:close/>
                <a:moveTo>
                  <a:pt x="4850859" y="4411509"/>
                </a:moveTo>
                <a:lnTo>
                  <a:pt x="4850859" y="4679148"/>
                </a:lnTo>
                <a:lnTo>
                  <a:pt x="5074212" y="4679148"/>
                </a:lnTo>
                <a:lnTo>
                  <a:pt x="5074212" y="5689054"/>
                </a:lnTo>
                <a:lnTo>
                  <a:pt x="5462193" y="5689054"/>
                </a:lnTo>
                <a:lnTo>
                  <a:pt x="5462193" y="4679148"/>
                </a:lnTo>
                <a:lnTo>
                  <a:pt x="5684585" y="4679148"/>
                </a:lnTo>
                <a:lnTo>
                  <a:pt x="5684585" y="4411509"/>
                </a:lnTo>
                <a:close/>
                <a:moveTo>
                  <a:pt x="3809499" y="4411509"/>
                </a:moveTo>
                <a:lnTo>
                  <a:pt x="3809499" y="5689054"/>
                </a:lnTo>
                <a:lnTo>
                  <a:pt x="4163784" y="5689054"/>
                </a:lnTo>
                <a:lnTo>
                  <a:pt x="4434312" y="4998775"/>
                </a:lnTo>
                <a:lnTo>
                  <a:pt x="4434312" y="5689054"/>
                </a:lnTo>
                <a:lnTo>
                  <a:pt x="4773193" y="5689054"/>
                </a:lnTo>
                <a:lnTo>
                  <a:pt x="4773193" y="4411509"/>
                </a:lnTo>
                <a:lnTo>
                  <a:pt x="4414094" y="4411509"/>
                </a:lnTo>
                <a:lnTo>
                  <a:pt x="4148380" y="5096011"/>
                </a:lnTo>
                <a:lnTo>
                  <a:pt x="4148380" y="4411509"/>
                </a:lnTo>
                <a:close/>
                <a:moveTo>
                  <a:pt x="2761749" y="4411509"/>
                </a:moveTo>
                <a:lnTo>
                  <a:pt x="2761749" y="5689054"/>
                </a:lnTo>
                <a:lnTo>
                  <a:pt x="3147804" y="5689054"/>
                </a:lnTo>
                <a:lnTo>
                  <a:pt x="3147804" y="4679148"/>
                </a:lnTo>
                <a:lnTo>
                  <a:pt x="3285475" y="4679148"/>
                </a:lnTo>
                <a:lnTo>
                  <a:pt x="3285475" y="5689054"/>
                </a:lnTo>
                <a:lnTo>
                  <a:pt x="3672493" y="5689054"/>
                </a:lnTo>
                <a:lnTo>
                  <a:pt x="3672493" y="4411509"/>
                </a:lnTo>
                <a:close/>
                <a:moveTo>
                  <a:pt x="9324162" y="4388403"/>
                </a:moveTo>
                <a:cubicBezTo>
                  <a:pt x="9234948" y="4388403"/>
                  <a:pt x="9156004" y="4405572"/>
                  <a:pt x="9087330" y="4439909"/>
                </a:cubicBezTo>
                <a:cubicBezTo>
                  <a:pt x="9018654" y="4474247"/>
                  <a:pt x="8969234" y="4523667"/>
                  <a:pt x="8939069" y="4588170"/>
                </a:cubicBezTo>
                <a:cubicBezTo>
                  <a:pt x="8908904" y="4652673"/>
                  <a:pt x="8893820" y="4740763"/>
                  <a:pt x="8893820" y="4852440"/>
                </a:cubicBezTo>
                <a:lnTo>
                  <a:pt x="8893820" y="5225017"/>
                </a:lnTo>
                <a:cubicBezTo>
                  <a:pt x="8893820" y="5320007"/>
                  <a:pt x="8900560" y="5392372"/>
                  <a:pt x="8914038" y="5442113"/>
                </a:cubicBezTo>
                <a:cubicBezTo>
                  <a:pt x="8927516" y="5491854"/>
                  <a:pt x="8951745" y="5537424"/>
                  <a:pt x="8986724" y="5578821"/>
                </a:cubicBezTo>
                <a:cubicBezTo>
                  <a:pt x="9021704" y="5620219"/>
                  <a:pt x="9070642" y="5652791"/>
                  <a:pt x="9133541" y="5676539"/>
                </a:cubicBezTo>
                <a:cubicBezTo>
                  <a:pt x="9196439" y="5700286"/>
                  <a:pt x="9268965" y="5712160"/>
                  <a:pt x="9351118" y="5712160"/>
                </a:cubicBezTo>
                <a:cubicBezTo>
                  <a:pt x="9435838" y="5712160"/>
                  <a:pt x="9506278" y="5700126"/>
                  <a:pt x="9562438" y="5676057"/>
                </a:cubicBezTo>
                <a:cubicBezTo>
                  <a:pt x="9618597" y="5651989"/>
                  <a:pt x="9664969" y="5615887"/>
                  <a:pt x="9701552" y="5567750"/>
                </a:cubicBezTo>
                <a:cubicBezTo>
                  <a:pt x="9738136" y="5519613"/>
                  <a:pt x="9761402" y="5474365"/>
                  <a:pt x="9771350" y="5432005"/>
                </a:cubicBezTo>
                <a:cubicBezTo>
                  <a:pt x="9781299" y="5389644"/>
                  <a:pt x="9786273" y="5328992"/>
                  <a:pt x="9786273" y="5250048"/>
                </a:cubicBezTo>
                <a:lnTo>
                  <a:pt x="9786273" y="5155701"/>
                </a:lnTo>
                <a:lnTo>
                  <a:pt x="9417546" y="5155701"/>
                </a:lnTo>
                <a:lnTo>
                  <a:pt x="9417546" y="5324179"/>
                </a:lnTo>
                <a:cubicBezTo>
                  <a:pt x="9417546" y="5387719"/>
                  <a:pt x="9412572" y="5430560"/>
                  <a:pt x="9402624" y="5452703"/>
                </a:cubicBezTo>
                <a:cubicBezTo>
                  <a:pt x="9392676" y="5474846"/>
                  <a:pt x="9372940" y="5485918"/>
                  <a:pt x="9343416" y="5485918"/>
                </a:cubicBezTo>
                <a:cubicBezTo>
                  <a:pt x="9319669" y="5485918"/>
                  <a:pt x="9303624" y="5477574"/>
                  <a:pt x="9295280" y="5460887"/>
                </a:cubicBezTo>
                <a:cubicBezTo>
                  <a:pt x="9286936" y="5444199"/>
                  <a:pt x="9282764" y="5406974"/>
                  <a:pt x="9282764" y="5349210"/>
                </a:cubicBezTo>
                <a:lnTo>
                  <a:pt x="9282764" y="5072906"/>
                </a:lnTo>
                <a:lnTo>
                  <a:pt x="9786273" y="5072906"/>
                </a:lnTo>
                <a:lnTo>
                  <a:pt x="9786273" y="4903465"/>
                </a:lnTo>
                <a:cubicBezTo>
                  <a:pt x="9786273" y="4779593"/>
                  <a:pt x="9771992" y="4683481"/>
                  <a:pt x="9743432" y="4615127"/>
                </a:cubicBezTo>
                <a:cubicBezTo>
                  <a:pt x="9714870" y="4546773"/>
                  <a:pt x="9665129" y="4491897"/>
                  <a:pt x="9594208" y="4450499"/>
                </a:cubicBezTo>
                <a:cubicBezTo>
                  <a:pt x="9523286" y="4409102"/>
                  <a:pt x="9433272" y="4388403"/>
                  <a:pt x="9324162" y="4388403"/>
                </a:cubicBezTo>
                <a:close/>
                <a:moveTo>
                  <a:pt x="6183800" y="4388403"/>
                </a:moveTo>
                <a:cubicBezTo>
                  <a:pt x="6074049" y="4388403"/>
                  <a:pt x="5984835" y="4408941"/>
                  <a:pt x="5916161" y="4450018"/>
                </a:cubicBezTo>
                <a:cubicBezTo>
                  <a:pt x="5847486" y="4491095"/>
                  <a:pt x="5801757" y="4538429"/>
                  <a:pt x="5778972" y="4592021"/>
                </a:cubicBezTo>
                <a:cubicBezTo>
                  <a:pt x="5756187" y="4645613"/>
                  <a:pt x="5744795" y="4721829"/>
                  <a:pt x="5744795" y="4820670"/>
                </a:cubicBezTo>
                <a:lnTo>
                  <a:pt x="5744795" y="4906353"/>
                </a:lnTo>
                <a:lnTo>
                  <a:pt x="6109670" y="4906353"/>
                </a:lnTo>
                <a:lnTo>
                  <a:pt x="6109670" y="4772533"/>
                </a:lnTo>
                <a:cubicBezTo>
                  <a:pt x="6109670" y="4701291"/>
                  <a:pt x="6112879" y="4657166"/>
                  <a:pt x="6119297" y="4640158"/>
                </a:cubicBezTo>
                <a:cubicBezTo>
                  <a:pt x="6125716" y="4623150"/>
                  <a:pt x="6142082" y="4614645"/>
                  <a:pt x="6168396" y="4614645"/>
                </a:cubicBezTo>
                <a:cubicBezTo>
                  <a:pt x="6191502" y="4614645"/>
                  <a:pt x="6208029" y="4624754"/>
                  <a:pt x="6217978" y="4644971"/>
                </a:cubicBezTo>
                <a:cubicBezTo>
                  <a:pt x="6227925" y="4665189"/>
                  <a:pt x="6232899" y="4708672"/>
                  <a:pt x="6232899" y="4775421"/>
                </a:cubicBezTo>
                <a:cubicBezTo>
                  <a:pt x="6232899" y="4828693"/>
                  <a:pt x="6228407" y="4863993"/>
                  <a:pt x="6219421" y="4881322"/>
                </a:cubicBezTo>
                <a:cubicBezTo>
                  <a:pt x="6210436" y="4898651"/>
                  <a:pt x="6142082" y="4932347"/>
                  <a:pt x="6014359" y="4982409"/>
                </a:cubicBezTo>
                <a:cubicBezTo>
                  <a:pt x="5894980" y="5028620"/>
                  <a:pt x="5820208" y="5069055"/>
                  <a:pt x="5790043" y="5103713"/>
                </a:cubicBezTo>
                <a:cubicBezTo>
                  <a:pt x="5759878" y="5138371"/>
                  <a:pt x="5744795" y="5203516"/>
                  <a:pt x="5744795" y="5299148"/>
                </a:cubicBezTo>
                <a:lnTo>
                  <a:pt x="5744795" y="5404085"/>
                </a:lnTo>
                <a:cubicBezTo>
                  <a:pt x="5744795" y="5533092"/>
                  <a:pt x="5773195" y="5616689"/>
                  <a:pt x="5829996" y="5654877"/>
                </a:cubicBezTo>
                <a:cubicBezTo>
                  <a:pt x="5886798" y="5693066"/>
                  <a:pt x="5949215" y="5712160"/>
                  <a:pt x="6017247" y="5712160"/>
                </a:cubicBezTo>
                <a:cubicBezTo>
                  <a:pt x="6069236" y="5712160"/>
                  <a:pt x="6114002" y="5700747"/>
                  <a:pt x="6151549" y="5677923"/>
                </a:cubicBezTo>
                <a:cubicBezTo>
                  <a:pt x="6189095" y="5655098"/>
                  <a:pt x="6219742" y="5620861"/>
                  <a:pt x="6243490" y="5575211"/>
                </a:cubicBezTo>
                <a:lnTo>
                  <a:pt x="6243490" y="5689054"/>
                </a:lnTo>
                <a:lnTo>
                  <a:pt x="6621843" y="5689054"/>
                </a:lnTo>
                <a:lnTo>
                  <a:pt x="6621843" y="5047875"/>
                </a:lnTo>
                <a:cubicBezTo>
                  <a:pt x="6621843" y="4836715"/>
                  <a:pt x="6615104" y="4697280"/>
                  <a:pt x="6601626" y="4629568"/>
                </a:cubicBezTo>
                <a:cubicBezTo>
                  <a:pt x="6588148" y="4561855"/>
                  <a:pt x="6548034" y="4504734"/>
                  <a:pt x="6481284" y="4458201"/>
                </a:cubicBezTo>
                <a:cubicBezTo>
                  <a:pt x="6414535" y="4411669"/>
                  <a:pt x="6315373" y="4388403"/>
                  <a:pt x="6183800" y="4388403"/>
                </a:cubicBezTo>
                <a:close/>
                <a:moveTo>
                  <a:pt x="7872204" y="2762693"/>
                </a:moveTo>
                <a:cubicBezTo>
                  <a:pt x="7928042" y="2762693"/>
                  <a:pt x="7963343" y="2769593"/>
                  <a:pt x="7978105" y="2783392"/>
                </a:cubicBezTo>
                <a:cubicBezTo>
                  <a:pt x="7992866" y="2797191"/>
                  <a:pt x="8000247" y="2831689"/>
                  <a:pt x="8000247" y="2886886"/>
                </a:cubicBezTo>
                <a:lnTo>
                  <a:pt x="8000247" y="2930209"/>
                </a:lnTo>
                <a:cubicBezTo>
                  <a:pt x="8000247" y="2985405"/>
                  <a:pt x="7991904" y="3020545"/>
                  <a:pt x="7975216" y="3035628"/>
                </a:cubicBezTo>
                <a:cubicBezTo>
                  <a:pt x="7958529" y="3050711"/>
                  <a:pt x="7924192" y="3058252"/>
                  <a:pt x="7872204" y="3058252"/>
                </a:cubicBezTo>
                <a:close/>
                <a:moveTo>
                  <a:pt x="3780222" y="2337166"/>
                </a:moveTo>
                <a:lnTo>
                  <a:pt x="3881308" y="2337166"/>
                </a:lnTo>
                <a:lnTo>
                  <a:pt x="3881308" y="3019743"/>
                </a:lnTo>
                <a:lnTo>
                  <a:pt x="3664693" y="3019743"/>
                </a:lnTo>
                <a:cubicBezTo>
                  <a:pt x="3741712" y="2811151"/>
                  <a:pt x="3780222" y="2588118"/>
                  <a:pt x="3780222" y="2350644"/>
                </a:cubicBezTo>
                <a:close/>
                <a:moveTo>
                  <a:pt x="7872204" y="2316948"/>
                </a:moveTo>
                <a:cubicBezTo>
                  <a:pt x="7928042" y="2316948"/>
                  <a:pt x="7963343" y="2324008"/>
                  <a:pt x="7978105" y="2338129"/>
                </a:cubicBezTo>
                <a:cubicBezTo>
                  <a:pt x="7992866" y="2352249"/>
                  <a:pt x="8000247" y="2377601"/>
                  <a:pt x="8000247" y="2414184"/>
                </a:cubicBezTo>
                <a:cubicBezTo>
                  <a:pt x="8000247" y="2457828"/>
                  <a:pt x="7993669" y="2487031"/>
                  <a:pt x="7980511" y="2501793"/>
                </a:cubicBezTo>
                <a:cubicBezTo>
                  <a:pt x="7967354" y="2516555"/>
                  <a:pt x="7931252" y="2523936"/>
                  <a:pt x="7872204" y="2523936"/>
                </a:cubicBezTo>
                <a:close/>
                <a:moveTo>
                  <a:pt x="9942528" y="2252445"/>
                </a:moveTo>
                <a:cubicBezTo>
                  <a:pt x="9964350" y="2252445"/>
                  <a:pt x="9978792" y="2262073"/>
                  <a:pt x="9985852" y="2281327"/>
                </a:cubicBezTo>
                <a:cubicBezTo>
                  <a:pt x="9992912" y="2300582"/>
                  <a:pt x="9996442" y="2343263"/>
                  <a:pt x="9996442" y="2409371"/>
                </a:cubicBezTo>
                <a:lnTo>
                  <a:pt x="9996442" y="2502756"/>
                </a:lnTo>
                <a:lnTo>
                  <a:pt x="9882839" y="2502756"/>
                </a:lnTo>
                <a:lnTo>
                  <a:pt x="9882839" y="2409371"/>
                </a:lnTo>
                <a:cubicBezTo>
                  <a:pt x="9882839" y="2337487"/>
                  <a:pt x="9886048" y="2293361"/>
                  <a:pt x="9892466" y="2276995"/>
                </a:cubicBezTo>
                <a:cubicBezTo>
                  <a:pt x="9898884" y="2260629"/>
                  <a:pt x="9915572" y="2252445"/>
                  <a:pt x="9942528" y="2252445"/>
                </a:cubicBezTo>
                <a:close/>
                <a:moveTo>
                  <a:pt x="8930953" y="2252445"/>
                </a:moveTo>
                <a:cubicBezTo>
                  <a:pt x="8954058" y="2252445"/>
                  <a:pt x="8969142" y="2260950"/>
                  <a:pt x="8976202" y="2277958"/>
                </a:cubicBezTo>
                <a:cubicBezTo>
                  <a:pt x="8983262" y="2294966"/>
                  <a:pt x="8986792" y="2336203"/>
                  <a:pt x="8986792" y="2401669"/>
                </a:cubicBezTo>
                <a:lnTo>
                  <a:pt x="8986792" y="2990861"/>
                </a:lnTo>
                <a:cubicBezTo>
                  <a:pt x="8986792" y="3046057"/>
                  <a:pt x="8983101" y="3081999"/>
                  <a:pt x="8975720" y="3098687"/>
                </a:cubicBezTo>
                <a:cubicBezTo>
                  <a:pt x="8968339" y="3115374"/>
                  <a:pt x="8953096" y="3123718"/>
                  <a:pt x="8929990" y="3123718"/>
                </a:cubicBezTo>
                <a:cubicBezTo>
                  <a:pt x="8907526" y="3123718"/>
                  <a:pt x="8892444" y="3114572"/>
                  <a:pt x="8884742" y="3096280"/>
                </a:cubicBezTo>
                <a:cubicBezTo>
                  <a:pt x="8877040" y="3077988"/>
                  <a:pt x="8873189" y="3038676"/>
                  <a:pt x="8873189" y="2978345"/>
                </a:cubicBezTo>
                <a:lnTo>
                  <a:pt x="8873189" y="2401669"/>
                </a:lnTo>
                <a:cubicBezTo>
                  <a:pt x="8873189" y="2336203"/>
                  <a:pt x="8877040" y="2294966"/>
                  <a:pt x="8884742" y="2277958"/>
                </a:cubicBezTo>
                <a:cubicBezTo>
                  <a:pt x="8892444" y="2260950"/>
                  <a:pt x="8907848" y="2252445"/>
                  <a:pt x="8930953" y="2252445"/>
                </a:cubicBezTo>
                <a:close/>
                <a:moveTo>
                  <a:pt x="6911653" y="2252445"/>
                </a:moveTo>
                <a:cubicBezTo>
                  <a:pt x="6934759" y="2252445"/>
                  <a:pt x="6949842" y="2260950"/>
                  <a:pt x="6956902" y="2277958"/>
                </a:cubicBezTo>
                <a:cubicBezTo>
                  <a:pt x="6963962" y="2294966"/>
                  <a:pt x="6967492" y="2336203"/>
                  <a:pt x="6967492" y="2401669"/>
                </a:cubicBezTo>
                <a:lnTo>
                  <a:pt x="6967492" y="2990861"/>
                </a:lnTo>
                <a:cubicBezTo>
                  <a:pt x="6967492" y="3046057"/>
                  <a:pt x="6963801" y="3081999"/>
                  <a:pt x="6956420" y="3098687"/>
                </a:cubicBezTo>
                <a:cubicBezTo>
                  <a:pt x="6949039" y="3115374"/>
                  <a:pt x="6933796" y="3123718"/>
                  <a:pt x="6910691" y="3123718"/>
                </a:cubicBezTo>
                <a:cubicBezTo>
                  <a:pt x="6888227" y="3123718"/>
                  <a:pt x="6873144" y="3114572"/>
                  <a:pt x="6865442" y="3096280"/>
                </a:cubicBezTo>
                <a:cubicBezTo>
                  <a:pt x="6857740" y="3077988"/>
                  <a:pt x="6853889" y="3038676"/>
                  <a:pt x="6853889" y="2978345"/>
                </a:cubicBezTo>
                <a:lnTo>
                  <a:pt x="6853889" y="2401669"/>
                </a:lnTo>
                <a:cubicBezTo>
                  <a:pt x="6853889" y="2336203"/>
                  <a:pt x="6857740" y="2294966"/>
                  <a:pt x="6865442" y="2277958"/>
                </a:cubicBezTo>
                <a:cubicBezTo>
                  <a:pt x="6873144" y="2260950"/>
                  <a:pt x="6888548" y="2252445"/>
                  <a:pt x="6911653" y="2252445"/>
                </a:cubicBezTo>
                <a:close/>
                <a:moveTo>
                  <a:pt x="5906919" y="2252445"/>
                </a:moveTo>
                <a:cubicBezTo>
                  <a:pt x="5933234" y="2252445"/>
                  <a:pt x="5949279" y="2260789"/>
                  <a:pt x="5955057" y="2277477"/>
                </a:cubicBezTo>
                <a:cubicBezTo>
                  <a:pt x="5960832" y="2294164"/>
                  <a:pt x="5963720" y="2341980"/>
                  <a:pt x="5963720" y="2420923"/>
                </a:cubicBezTo>
                <a:lnTo>
                  <a:pt x="5963720" y="2968718"/>
                </a:lnTo>
                <a:cubicBezTo>
                  <a:pt x="5963720" y="3036751"/>
                  <a:pt x="5960672" y="3079593"/>
                  <a:pt x="5954574" y="3097243"/>
                </a:cubicBezTo>
                <a:cubicBezTo>
                  <a:pt x="5948477" y="3114893"/>
                  <a:pt x="5932913" y="3123718"/>
                  <a:pt x="5907882" y="3123718"/>
                </a:cubicBezTo>
                <a:cubicBezTo>
                  <a:pt x="5882209" y="3123718"/>
                  <a:pt x="5865522" y="3114090"/>
                  <a:pt x="5857820" y="3094836"/>
                </a:cubicBezTo>
                <a:cubicBezTo>
                  <a:pt x="5850118" y="3075581"/>
                  <a:pt x="5846267" y="3027445"/>
                  <a:pt x="5846267" y="2950426"/>
                </a:cubicBezTo>
                <a:lnTo>
                  <a:pt x="5846267" y="2420923"/>
                </a:lnTo>
                <a:cubicBezTo>
                  <a:pt x="5846267" y="2347114"/>
                  <a:pt x="5849958" y="2300582"/>
                  <a:pt x="5857339" y="2281327"/>
                </a:cubicBezTo>
                <a:cubicBezTo>
                  <a:pt x="5864719" y="2262073"/>
                  <a:pt x="5881246" y="2252445"/>
                  <a:pt x="5906919" y="2252445"/>
                </a:cubicBezTo>
                <a:close/>
                <a:moveTo>
                  <a:pt x="4882829" y="2252445"/>
                </a:moveTo>
                <a:cubicBezTo>
                  <a:pt x="4905934" y="2252445"/>
                  <a:pt x="4921017" y="2260950"/>
                  <a:pt x="4928077" y="2277958"/>
                </a:cubicBezTo>
                <a:cubicBezTo>
                  <a:pt x="4935137" y="2294966"/>
                  <a:pt x="4938667" y="2336203"/>
                  <a:pt x="4938667" y="2401669"/>
                </a:cubicBezTo>
                <a:lnTo>
                  <a:pt x="4938667" y="2990861"/>
                </a:lnTo>
                <a:cubicBezTo>
                  <a:pt x="4938667" y="3046057"/>
                  <a:pt x="4934977" y="3081999"/>
                  <a:pt x="4927595" y="3098687"/>
                </a:cubicBezTo>
                <a:cubicBezTo>
                  <a:pt x="4920214" y="3115374"/>
                  <a:pt x="4904971" y="3123718"/>
                  <a:pt x="4881866" y="3123718"/>
                </a:cubicBezTo>
                <a:cubicBezTo>
                  <a:pt x="4859402" y="3123718"/>
                  <a:pt x="4844319" y="3114572"/>
                  <a:pt x="4836617" y="3096280"/>
                </a:cubicBezTo>
                <a:cubicBezTo>
                  <a:pt x="4828915" y="3077988"/>
                  <a:pt x="4825064" y="3038676"/>
                  <a:pt x="4825064" y="2978345"/>
                </a:cubicBezTo>
                <a:lnTo>
                  <a:pt x="4825064" y="2401669"/>
                </a:lnTo>
                <a:cubicBezTo>
                  <a:pt x="4825064" y="2336203"/>
                  <a:pt x="4828915" y="2294966"/>
                  <a:pt x="4836617" y="2277958"/>
                </a:cubicBezTo>
                <a:cubicBezTo>
                  <a:pt x="4844319" y="2260950"/>
                  <a:pt x="4859723" y="2252445"/>
                  <a:pt x="4882829" y="2252445"/>
                </a:cubicBezTo>
                <a:close/>
                <a:moveTo>
                  <a:pt x="7486149" y="2049309"/>
                </a:moveTo>
                <a:lnTo>
                  <a:pt x="7486149" y="3326854"/>
                </a:lnTo>
                <a:lnTo>
                  <a:pt x="7931893" y="3326854"/>
                </a:lnTo>
                <a:cubicBezTo>
                  <a:pt x="8121873" y="3326854"/>
                  <a:pt x="8245263" y="3303267"/>
                  <a:pt x="8302064" y="3256094"/>
                </a:cubicBezTo>
                <a:cubicBezTo>
                  <a:pt x="8358865" y="3208920"/>
                  <a:pt x="8387266" y="3120188"/>
                  <a:pt x="8387266" y="2989898"/>
                </a:cubicBezTo>
                <a:lnTo>
                  <a:pt x="8387266" y="2914805"/>
                </a:lnTo>
                <a:cubicBezTo>
                  <a:pt x="8387266" y="2841637"/>
                  <a:pt x="8364641" y="2780825"/>
                  <a:pt x="8319393" y="2732367"/>
                </a:cubicBezTo>
                <a:cubicBezTo>
                  <a:pt x="8274145" y="2683910"/>
                  <a:pt x="8212369" y="2653263"/>
                  <a:pt x="8134067" y="2640426"/>
                </a:cubicBezTo>
                <a:cubicBezTo>
                  <a:pt x="8284253" y="2620530"/>
                  <a:pt x="8359346" y="2538377"/>
                  <a:pt x="8359346" y="2393967"/>
                </a:cubicBezTo>
                <a:cubicBezTo>
                  <a:pt x="8359346" y="2268170"/>
                  <a:pt x="8329662" y="2179278"/>
                  <a:pt x="8270294" y="2127290"/>
                </a:cubicBezTo>
                <a:cubicBezTo>
                  <a:pt x="8210925" y="2075303"/>
                  <a:pt x="8102618" y="2049309"/>
                  <a:pt x="7945372" y="2049309"/>
                </a:cubicBezTo>
                <a:close/>
                <a:moveTo>
                  <a:pt x="3427862" y="2049309"/>
                </a:moveTo>
                <a:lnTo>
                  <a:pt x="3427862" y="2096483"/>
                </a:lnTo>
                <a:cubicBezTo>
                  <a:pt x="3427862" y="2315344"/>
                  <a:pt x="3411977" y="2505163"/>
                  <a:pt x="3380207" y="2665939"/>
                </a:cubicBezTo>
                <a:cubicBezTo>
                  <a:pt x="3348436" y="2826715"/>
                  <a:pt x="3307841" y="2945292"/>
                  <a:pt x="3258421" y="3021668"/>
                </a:cubicBezTo>
                <a:lnTo>
                  <a:pt x="3175626" y="3021668"/>
                </a:lnTo>
                <a:lnTo>
                  <a:pt x="3175626" y="3573314"/>
                </a:lnTo>
                <a:lnTo>
                  <a:pt x="3435563" y="3573314"/>
                </a:lnTo>
                <a:lnTo>
                  <a:pt x="3435563" y="3326854"/>
                </a:lnTo>
                <a:lnTo>
                  <a:pt x="4090221" y="3326854"/>
                </a:lnTo>
                <a:lnTo>
                  <a:pt x="4090221" y="3573314"/>
                </a:lnTo>
                <a:lnTo>
                  <a:pt x="4350159" y="3573314"/>
                </a:lnTo>
                <a:lnTo>
                  <a:pt x="4350159" y="3019743"/>
                </a:lnTo>
                <a:lnTo>
                  <a:pt x="4267364" y="3019743"/>
                </a:lnTo>
                <a:lnTo>
                  <a:pt x="4267364" y="2049309"/>
                </a:lnTo>
                <a:close/>
                <a:moveTo>
                  <a:pt x="9924236" y="2026204"/>
                </a:moveTo>
                <a:cubicBezTo>
                  <a:pt x="9835024" y="2026204"/>
                  <a:pt x="9756080" y="2043372"/>
                  <a:pt x="9687404" y="2077710"/>
                </a:cubicBezTo>
                <a:cubicBezTo>
                  <a:pt x="9618730" y="2112047"/>
                  <a:pt x="9569310" y="2161467"/>
                  <a:pt x="9539144" y="2225970"/>
                </a:cubicBezTo>
                <a:cubicBezTo>
                  <a:pt x="9508978" y="2290473"/>
                  <a:pt x="9493896" y="2378563"/>
                  <a:pt x="9493896" y="2490240"/>
                </a:cubicBezTo>
                <a:lnTo>
                  <a:pt x="9493896" y="2862817"/>
                </a:lnTo>
                <a:cubicBezTo>
                  <a:pt x="9493896" y="2957807"/>
                  <a:pt x="9500634" y="3030172"/>
                  <a:pt x="9514113" y="3079913"/>
                </a:cubicBezTo>
                <a:cubicBezTo>
                  <a:pt x="9527591" y="3129655"/>
                  <a:pt x="9551820" y="3175224"/>
                  <a:pt x="9586799" y="3216621"/>
                </a:cubicBezTo>
                <a:cubicBezTo>
                  <a:pt x="9621778" y="3258019"/>
                  <a:pt x="9670718" y="3290591"/>
                  <a:pt x="9733616" y="3314339"/>
                </a:cubicBezTo>
                <a:cubicBezTo>
                  <a:pt x="9796514" y="3338086"/>
                  <a:pt x="9869040" y="3349960"/>
                  <a:pt x="9951193" y="3349960"/>
                </a:cubicBezTo>
                <a:cubicBezTo>
                  <a:pt x="10035914" y="3349960"/>
                  <a:pt x="10106354" y="3337926"/>
                  <a:pt x="10162513" y="3313857"/>
                </a:cubicBezTo>
                <a:cubicBezTo>
                  <a:pt x="10218673" y="3289789"/>
                  <a:pt x="10265044" y="3253687"/>
                  <a:pt x="10301628" y="3205550"/>
                </a:cubicBezTo>
                <a:cubicBezTo>
                  <a:pt x="10338211" y="3157414"/>
                  <a:pt x="10361477" y="3112165"/>
                  <a:pt x="10371426" y="3069805"/>
                </a:cubicBezTo>
                <a:cubicBezTo>
                  <a:pt x="10381374" y="3027445"/>
                  <a:pt x="10386348" y="2966793"/>
                  <a:pt x="10386348" y="2887849"/>
                </a:cubicBezTo>
                <a:lnTo>
                  <a:pt x="10386348" y="2793501"/>
                </a:lnTo>
                <a:lnTo>
                  <a:pt x="10017622" y="2793501"/>
                </a:lnTo>
                <a:lnTo>
                  <a:pt x="10017622" y="2961979"/>
                </a:lnTo>
                <a:cubicBezTo>
                  <a:pt x="10017622" y="3025519"/>
                  <a:pt x="10012647" y="3068361"/>
                  <a:pt x="10002700" y="3090504"/>
                </a:cubicBezTo>
                <a:cubicBezTo>
                  <a:pt x="9992751" y="3112646"/>
                  <a:pt x="9973015" y="3123718"/>
                  <a:pt x="9943492" y="3123718"/>
                </a:cubicBezTo>
                <a:cubicBezTo>
                  <a:pt x="9919744" y="3123718"/>
                  <a:pt x="9903698" y="3115374"/>
                  <a:pt x="9895354" y="3098687"/>
                </a:cubicBezTo>
                <a:cubicBezTo>
                  <a:pt x="9887011" y="3081999"/>
                  <a:pt x="9882839" y="3044774"/>
                  <a:pt x="9882839" y="2987010"/>
                </a:cubicBezTo>
                <a:lnTo>
                  <a:pt x="9882839" y="2710706"/>
                </a:lnTo>
                <a:lnTo>
                  <a:pt x="10386348" y="2710706"/>
                </a:lnTo>
                <a:lnTo>
                  <a:pt x="10386348" y="2541265"/>
                </a:lnTo>
                <a:cubicBezTo>
                  <a:pt x="10386348" y="2417393"/>
                  <a:pt x="10372067" y="2321281"/>
                  <a:pt x="10343506" y="2252927"/>
                </a:cubicBezTo>
                <a:cubicBezTo>
                  <a:pt x="10314946" y="2184573"/>
                  <a:pt x="10265204" y="2129697"/>
                  <a:pt x="10194283" y="2088300"/>
                </a:cubicBezTo>
                <a:cubicBezTo>
                  <a:pt x="10123362" y="2046902"/>
                  <a:pt x="10033346" y="2026204"/>
                  <a:pt x="9924236" y="2026204"/>
                </a:cubicBezTo>
                <a:close/>
                <a:moveTo>
                  <a:pt x="8917475" y="2026204"/>
                </a:moveTo>
                <a:cubicBezTo>
                  <a:pt x="8813500" y="2026204"/>
                  <a:pt x="8728138" y="2046421"/>
                  <a:pt x="8661388" y="2086856"/>
                </a:cubicBezTo>
                <a:cubicBezTo>
                  <a:pt x="8594639" y="2127290"/>
                  <a:pt x="8548428" y="2180882"/>
                  <a:pt x="8522755" y="2247632"/>
                </a:cubicBezTo>
                <a:cubicBezTo>
                  <a:pt x="8497082" y="2314381"/>
                  <a:pt x="8484246" y="2407125"/>
                  <a:pt x="8484246" y="2525861"/>
                </a:cubicBezTo>
                <a:lnTo>
                  <a:pt x="8484246" y="2853190"/>
                </a:lnTo>
                <a:cubicBezTo>
                  <a:pt x="8484246" y="2961658"/>
                  <a:pt x="8491306" y="3043009"/>
                  <a:pt x="8505426" y="3097243"/>
                </a:cubicBezTo>
                <a:cubicBezTo>
                  <a:pt x="8519546" y="3151477"/>
                  <a:pt x="8543133" y="3197688"/>
                  <a:pt x="8576187" y="3235876"/>
                </a:cubicBezTo>
                <a:cubicBezTo>
                  <a:pt x="8609240" y="3274064"/>
                  <a:pt x="8655612" y="3302626"/>
                  <a:pt x="8715301" y="3321559"/>
                </a:cubicBezTo>
                <a:cubicBezTo>
                  <a:pt x="8774990" y="3340493"/>
                  <a:pt x="8847838" y="3349960"/>
                  <a:pt x="8933842" y="3349960"/>
                </a:cubicBezTo>
                <a:cubicBezTo>
                  <a:pt x="9010860" y="3349960"/>
                  <a:pt x="9079054" y="3338888"/>
                  <a:pt x="9138422" y="3316746"/>
                </a:cubicBezTo>
                <a:cubicBezTo>
                  <a:pt x="9197790" y="3294603"/>
                  <a:pt x="9246408" y="3260265"/>
                  <a:pt x="9284276" y="3213733"/>
                </a:cubicBezTo>
                <a:cubicBezTo>
                  <a:pt x="9322143" y="3167201"/>
                  <a:pt x="9346854" y="3117139"/>
                  <a:pt x="9358406" y="3063547"/>
                </a:cubicBezTo>
                <a:cubicBezTo>
                  <a:pt x="9369959" y="3009955"/>
                  <a:pt x="9375736" y="2925716"/>
                  <a:pt x="9375736" y="2810830"/>
                </a:cubicBezTo>
                <a:lnTo>
                  <a:pt x="9375736" y="2497942"/>
                </a:lnTo>
                <a:cubicBezTo>
                  <a:pt x="9375736" y="2407445"/>
                  <a:pt x="9369478" y="2340054"/>
                  <a:pt x="9356962" y="2295768"/>
                </a:cubicBezTo>
                <a:cubicBezTo>
                  <a:pt x="9344446" y="2251483"/>
                  <a:pt x="9321180" y="2208481"/>
                  <a:pt x="9287164" y="2166762"/>
                </a:cubicBezTo>
                <a:cubicBezTo>
                  <a:pt x="9253148" y="2125044"/>
                  <a:pt x="9204850" y="2091188"/>
                  <a:pt x="9142273" y="2065194"/>
                </a:cubicBezTo>
                <a:cubicBezTo>
                  <a:pt x="9079695" y="2039200"/>
                  <a:pt x="9004762" y="2026204"/>
                  <a:pt x="8917475" y="2026204"/>
                </a:cubicBezTo>
                <a:close/>
                <a:moveTo>
                  <a:pt x="6898175" y="2026204"/>
                </a:moveTo>
                <a:cubicBezTo>
                  <a:pt x="6794200" y="2026204"/>
                  <a:pt x="6708838" y="2046421"/>
                  <a:pt x="6642088" y="2086856"/>
                </a:cubicBezTo>
                <a:cubicBezTo>
                  <a:pt x="6575339" y="2127290"/>
                  <a:pt x="6529128" y="2180882"/>
                  <a:pt x="6503455" y="2247632"/>
                </a:cubicBezTo>
                <a:cubicBezTo>
                  <a:pt x="6477782" y="2314381"/>
                  <a:pt x="6464946" y="2407125"/>
                  <a:pt x="6464946" y="2525861"/>
                </a:cubicBezTo>
                <a:lnTo>
                  <a:pt x="6464946" y="2853190"/>
                </a:lnTo>
                <a:cubicBezTo>
                  <a:pt x="6464946" y="2961658"/>
                  <a:pt x="6472006" y="3043009"/>
                  <a:pt x="6486126" y="3097243"/>
                </a:cubicBezTo>
                <a:cubicBezTo>
                  <a:pt x="6500246" y="3151477"/>
                  <a:pt x="6523833" y="3197688"/>
                  <a:pt x="6556887" y="3235876"/>
                </a:cubicBezTo>
                <a:cubicBezTo>
                  <a:pt x="6589941" y="3274064"/>
                  <a:pt x="6636312" y="3302626"/>
                  <a:pt x="6696001" y="3321559"/>
                </a:cubicBezTo>
                <a:cubicBezTo>
                  <a:pt x="6755691" y="3340493"/>
                  <a:pt x="6828538" y="3349960"/>
                  <a:pt x="6914542" y="3349960"/>
                </a:cubicBezTo>
                <a:cubicBezTo>
                  <a:pt x="6991560" y="3349960"/>
                  <a:pt x="7059754" y="3338888"/>
                  <a:pt x="7119122" y="3316746"/>
                </a:cubicBezTo>
                <a:cubicBezTo>
                  <a:pt x="7178491" y="3294603"/>
                  <a:pt x="7227109" y="3260265"/>
                  <a:pt x="7264976" y="3213733"/>
                </a:cubicBezTo>
                <a:cubicBezTo>
                  <a:pt x="7302843" y="3167201"/>
                  <a:pt x="7327554" y="3117139"/>
                  <a:pt x="7339106" y="3063547"/>
                </a:cubicBezTo>
                <a:cubicBezTo>
                  <a:pt x="7350659" y="3009955"/>
                  <a:pt x="7356436" y="2925716"/>
                  <a:pt x="7356436" y="2810830"/>
                </a:cubicBezTo>
                <a:lnTo>
                  <a:pt x="7356436" y="2497942"/>
                </a:lnTo>
                <a:cubicBezTo>
                  <a:pt x="7356436" y="2407445"/>
                  <a:pt x="7350178" y="2340054"/>
                  <a:pt x="7337662" y="2295768"/>
                </a:cubicBezTo>
                <a:cubicBezTo>
                  <a:pt x="7325147" y="2251483"/>
                  <a:pt x="7301881" y="2208481"/>
                  <a:pt x="7267864" y="2166762"/>
                </a:cubicBezTo>
                <a:cubicBezTo>
                  <a:pt x="7233848" y="2125044"/>
                  <a:pt x="7185551" y="2091188"/>
                  <a:pt x="7122973" y="2065194"/>
                </a:cubicBezTo>
                <a:cubicBezTo>
                  <a:pt x="7060395" y="2039200"/>
                  <a:pt x="6985463" y="2026204"/>
                  <a:pt x="6898175" y="2026204"/>
                </a:cubicBezTo>
                <a:close/>
                <a:moveTo>
                  <a:pt x="6097541" y="2026204"/>
                </a:moveTo>
                <a:cubicBezTo>
                  <a:pt x="6048120" y="2026204"/>
                  <a:pt x="6002551" y="2037455"/>
                  <a:pt x="5960832" y="2059959"/>
                </a:cubicBezTo>
                <a:cubicBezTo>
                  <a:pt x="5919115" y="2082463"/>
                  <a:pt x="5880925" y="2116540"/>
                  <a:pt x="5846267" y="2162189"/>
                </a:cubicBezTo>
                <a:lnTo>
                  <a:pt x="5853007" y="2049309"/>
                </a:lnTo>
                <a:lnTo>
                  <a:pt x="5457323" y="2049309"/>
                </a:lnTo>
                <a:lnTo>
                  <a:pt x="5457323" y="3508810"/>
                </a:lnTo>
                <a:lnTo>
                  <a:pt x="5846267" y="3508810"/>
                </a:lnTo>
                <a:lnTo>
                  <a:pt x="5846267" y="3215899"/>
                </a:lnTo>
                <a:cubicBezTo>
                  <a:pt x="5880284" y="3260265"/>
                  <a:pt x="5917831" y="3293700"/>
                  <a:pt x="5958907" y="3316204"/>
                </a:cubicBezTo>
                <a:cubicBezTo>
                  <a:pt x="5999983" y="3338708"/>
                  <a:pt x="6044590" y="3349960"/>
                  <a:pt x="6092727" y="3349960"/>
                </a:cubicBezTo>
                <a:cubicBezTo>
                  <a:pt x="6153059" y="3349960"/>
                  <a:pt x="6204564" y="3335358"/>
                  <a:pt x="6247245" y="3306156"/>
                </a:cubicBezTo>
                <a:cubicBezTo>
                  <a:pt x="6289926" y="3276953"/>
                  <a:pt x="6318166" y="3237802"/>
                  <a:pt x="6331966" y="3188702"/>
                </a:cubicBezTo>
                <a:cubicBezTo>
                  <a:pt x="6345764" y="3139603"/>
                  <a:pt x="6352665" y="3056968"/>
                  <a:pt x="6352665" y="2940799"/>
                </a:cubicBezTo>
                <a:lnTo>
                  <a:pt x="6352665" y="2402632"/>
                </a:lnTo>
                <a:cubicBezTo>
                  <a:pt x="6352665" y="2301224"/>
                  <a:pt x="6347209" y="2229340"/>
                  <a:pt x="6336298" y="2186980"/>
                </a:cubicBezTo>
                <a:cubicBezTo>
                  <a:pt x="6325387" y="2144619"/>
                  <a:pt x="6297949" y="2107233"/>
                  <a:pt x="6253985" y="2074821"/>
                </a:cubicBezTo>
                <a:cubicBezTo>
                  <a:pt x="6210019" y="2042410"/>
                  <a:pt x="6157871" y="2026204"/>
                  <a:pt x="6097541" y="2026204"/>
                </a:cubicBezTo>
                <a:close/>
                <a:moveTo>
                  <a:pt x="4869350" y="2026204"/>
                </a:moveTo>
                <a:cubicBezTo>
                  <a:pt x="4765376" y="2026204"/>
                  <a:pt x="4680013" y="2046421"/>
                  <a:pt x="4613263" y="2086856"/>
                </a:cubicBezTo>
                <a:cubicBezTo>
                  <a:pt x="4546514" y="2127290"/>
                  <a:pt x="4500304" y="2180882"/>
                  <a:pt x="4474630" y="2247632"/>
                </a:cubicBezTo>
                <a:cubicBezTo>
                  <a:pt x="4448957" y="2314381"/>
                  <a:pt x="4436121" y="2407125"/>
                  <a:pt x="4436121" y="2525861"/>
                </a:cubicBezTo>
                <a:lnTo>
                  <a:pt x="4436121" y="2853190"/>
                </a:lnTo>
                <a:cubicBezTo>
                  <a:pt x="4436121" y="2961658"/>
                  <a:pt x="4443181" y="3043009"/>
                  <a:pt x="4457302" y="3097243"/>
                </a:cubicBezTo>
                <a:cubicBezTo>
                  <a:pt x="4471421" y="3151477"/>
                  <a:pt x="4495008" y="3197688"/>
                  <a:pt x="4528062" y="3235876"/>
                </a:cubicBezTo>
                <a:cubicBezTo>
                  <a:pt x="4561115" y="3274064"/>
                  <a:pt x="4607487" y="3302626"/>
                  <a:pt x="4667177" y="3321559"/>
                </a:cubicBezTo>
                <a:cubicBezTo>
                  <a:pt x="4726866" y="3340493"/>
                  <a:pt x="4799712" y="3349960"/>
                  <a:pt x="4885717" y="3349960"/>
                </a:cubicBezTo>
                <a:cubicBezTo>
                  <a:pt x="4962735" y="3349960"/>
                  <a:pt x="5030929" y="3338888"/>
                  <a:pt x="5090298" y="3316746"/>
                </a:cubicBezTo>
                <a:cubicBezTo>
                  <a:pt x="5149666" y="3294603"/>
                  <a:pt x="5198284" y="3260265"/>
                  <a:pt x="5236151" y="3213733"/>
                </a:cubicBezTo>
                <a:cubicBezTo>
                  <a:pt x="5274018" y="3167201"/>
                  <a:pt x="5298729" y="3117139"/>
                  <a:pt x="5310281" y="3063547"/>
                </a:cubicBezTo>
                <a:cubicBezTo>
                  <a:pt x="5321835" y="3009955"/>
                  <a:pt x="5327611" y="2925716"/>
                  <a:pt x="5327611" y="2810830"/>
                </a:cubicBezTo>
                <a:lnTo>
                  <a:pt x="5327611" y="2497942"/>
                </a:lnTo>
                <a:cubicBezTo>
                  <a:pt x="5327611" y="2407445"/>
                  <a:pt x="5321353" y="2340054"/>
                  <a:pt x="5308837" y="2295768"/>
                </a:cubicBezTo>
                <a:cubicBezTo>
                  <a:pt x="5296322" y="2251483"/>
                  <a:pt x="5273056" y="2208481"/>
                  <a:pt x="5239040" y="2166762"/>
                </a:cubicBezTo>
                <a:cubicBezTo>
                  <a:pt x="5205023" y="2125044"/>
                  <a:pt x="5156726" y="2091188"/>
                  <a:pt x="5094148" y="2065194"/>
                </a:cubicBezTo>
                <a:cubicBezTo>
                  <a:pt x="5031571" y="2039200"/>
                  <a:pt x="4956638" y="2026204"/>
                  <a:pt x="4869350" y="2026204"/>
                </a:cubicBezTo>
                <a:close/>
                <a:moveTo>
                  <a:pt x="2586136" y="1737384"/>
                </a:moveTo>
                <a:cubicBezTo>
                  <a:pt x="2437876" y="1737384"/>
                  <a:pt x="2329729" y="1763538"/>
                  <a:pt x="2261696" y="1815846"/>
                </a:cubicBezTo>
                <a:cubicBezTo>
                  <a:pt x="2193662" y="1868155"/>
                  <a:pt x="2159646" y="1968760"/>
                  <a:pt x="2159646" y="2117663"/>
                </a:cubicBezTo>
                <a:lnTo>
                  <a:pt x="2159646" y="2250520"/>
                </a:lnTo>
                <a:lnTo>
                  <a:pt x="2548590" y="2250520"/>
                </a:lnTo>
                <a:lnTo>
                  <a:pt x="2548590" y="2122477"/>
                </a:lnTo>
                <a:cubicBezTo>
                  <a:pt x="2548590" y="2062787"/>
                  <a:pt x="2553564" y="2023797"/>
                  <a:pt x="2563512" y="2005505"/>
                </a:cubicBezTo>
                <a:cubicBezTo>
                  <a:pt x="2573461" y="1987213"/>
                  <a:pt x="2591913" y="1978067"/>
                  <a:pt x="2618869" y="1978067"/>
                </a:cubicBezTo>
                <a:cubicBezTo>
                  <a:pt x="2642617" y="1978067"/>
                  <a:pt x="2660106" y="1986732"/>
                  <a:pt x="2671338" y="2004061"/>
                </a:cubicBezTo>
                <a:cubicBezTo>
                  <a:pt x="2682570" y="2021390"/>
                  <a:pt x="2688186" y="2057332"/>
                  <a:pt x="2688186" y="2111886"/>
                </a:cubicBezTo>
                <a:lnTo>
                  <a:pt x="2688186" y="2198532"/>
                </a:lnTo>
                <a:cubicBezTo>
                  <a:pt x="2688186" y="2249236"/>
                  <a:pt x="2683372" y="2286462"/>
                  <a:pt x="2673745" y="2310209"/>
                </a:cubicBezTo>
                <a:cubicBezTo>
                  <a:pt x="2664117" y="2333957"/>
                  <a:pt x="2648393" y="2349360"/>
                  <a:pt x="2626571" y="2356420"/>
                </a:cubicBezTo>
                <a:cubicBezTo>
                  <a:pt x="2604749" y="2363480"/>
                  <a:pt x="2547627" y="2367011"/>
                  <a:pt x="2455205" y="2367011"/>
                </a:cubicBezTo>
                <a:lnTo>
                  <a:pt x="2455205" y="2593252"/>
                </a:lnTo>
                <a:cubicBezTo>
                  <a:pt x="2530940" y="2594536"/>
                  <a:pt x="2581965" y="2599510"/>
                  <a:pt x="2608279" y="2608175"/>
                </a:cubicBezTo>
                <a:cubicBezTo>
                  <a:pt x="2634594" y="2616840"/>
                  <a:pt x="2654490" y="2634971"/>
                  <a:pt x="2667968" y="2662569"/>
                </a:cubicBezTo>
                <a:cubicBezTo>
                  <a:pt x="2681447" y="2690168"/>
                  <a:pt x="2688186" y="2733811"/>
                  <a:pt x="2688186" y="2793501"/>
                </a:cubicBezTo>
                <a:lnTo>
                  <a:pt x="2688186" y="2901327"/>
                </a:lnTo>
                <a:cubicBezTo>
                  <a:pt x="2688186" y="2998884"/>
                  <a:pt x="2683372" y="3059215"/>
                  <a:pt x="2673745" y="3082320"/>
                </a:cubicBezTo>
                <a:cubicBezTo>
                  <a:pt x="2664117" y="3105426"/>
                  <a:pt x="2644221" y="3116979"/>
                  <a:pt x="2614055" y="3116979"/>
                </a:cubicBezTo>
                <a:cubicBezTo>
                  <a:pt x="2586457" y="3116979"/>
                  <a:pt x="2568647" y="3107833"/>
                  <a:pt x="2560624" y="3089541"/>
                </a:cubicBezTo>
                <a:cubicBezTo>
                  <a:pt x="2552601" y="3071249"/>
                  <a:pt x="2548590" y="3028407"/>
                  <a:pt x="2548590" y="2961016"/>
                </a:cubicBezTo>
                <a:lnTo>
                  <a:pt x="2548590" y="2707818"/>
                </a:lnTo>
                <a:lnTo>
                  <a:pt x="2159646" y="2707818"/>
                </a:lnTo>
                <a:lnTo>
                  <a:pt x="2159646" y="2831047"/>
                </a:lnTo>
                <a:cubicBezTo>
                  <a:pt x="2159646" y="2979308"/>
                  <a:pt x="2170717" y="3083443"/>
                  <a:pt x="2192860" y="3143454"/>
                </a:cubicBezTo>
                <a:cubicBezTo>
                  <a:pt x="2215003" y="3203464"/>
                  <a:pt x="2261214" y="3254168"/>
                  <a:pt x="2331493" y="3295565"/>
                </a:cubicBezTo>
                <a:cubicBezTo>
                  <a:pt x="2401773" y="3336963"/>
                  <a:pt x="2498528" y="3357662"/>
                  <a:pt x="2621757" y="3357662"/>
                </a:cubicBezTo>
                <a:cubicBezTo>
                  <a:pt x="2730225" y="3357662"/>
                  <a:pt x="2819118" y="3339841"/>
                  <a:pt x="2888434" y="3304200"/>
                </a:cubicBezTo>
                <a:cubicBezTo>
                  <a:pt x="2957751" y="3268559"/>
                  <a:pt x="3006529" y="3216544"/>
                  <a:pt x="3034770" y="3148155"/>
                </a:cubicBezTo>
                <a:cubicBezTo>
                  <a:pt x="3063009" y="3079766"/>
                  <a:pt x="3077129" y="2983605"/>
                  <a:pt x="3077129" y="2859673"/>
                </a:cubicBezTo>
                <a:cubicBezTo>
                  <a:pt x="3077129" y="2692710"/>
                  <a:pt x="3062689" y="2586591"/>
                  <a:pt x="3033806" y="2541318"/>
                </a:cubicBezTo>
                <a:cubicBezTo>
                  <a:pt x="3004925" y="2496044"/>
                  <a:pt x="2960960" y="2463454"/>
                  <a:pt x="2901912" y="2443548"/>
                </a:cubicBezTo>
                <a:cubicBezTo>
                  <a:pt x="2961602" y="2411477"/>
                  <a:pt x="3003320" y="2376039"/>
                  <a:pt x="3027067" y="2337233"/>
                </a:cubicBezTo>
                <a:cubicBezTo>
                  <a:pt x="3050815" y="2298429"/>
                  <a:pt x="3062689" y="2235412"/>
                  <a:pt x="3062689" y="2148184"/>
                </a:cubicBezTo>
                <a:cubicBezTo>
                  <a:pt x="3062689" y="2019269"/>
                  <a:pt x="3029634" y="1918573"/>
                  <a:pt x="2963527" y="1846097"/>
                </a:cubicBezTo>
                <a:cubicBezTo>
                  <a:pt x="2897419" y="1773622"/>
                  <a:pt x="2771623" y="1737384"/>
                  <a:pt x="2586136" y="1737384"/>
                </a:cubicBezTo>
                <a:close/>
                <a:moveTo>
                  <a:pt x="0" y="0"/>
                </a:moveTo>
                <a:lnTo>
                  <a:pt x="12801600" y="0"/>
                </a:lnTo>
                <a:lnTo>
                  <a:pt x="12801600" y="7480300"/>
                </a:lnTo>
                <a:lnTo>
                  <a:pt x="0" y="7480300"/>
                </a:lnTo>
                <a:close/>
              </a:path>
            </a:pathLst>
          </a:custGeom>
          <a:solidFill>
            <a:schemeClr val="tx1">
              <a:alpha val="5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5500" dirty="0">
              <a:latin typeface="Impact" panose="020B080603090205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DDD6AE0-1969-3E58-A1F5-3A15B2C57812}"/>
              </a:ext>
            </a:extLst>
          </p:cNvPr>
          <p:cNvSpPr txBox="1"/>
          <p:nvPr/>
        </p:nvSpPr>
        <p:spPr>
          <a:xfrm>
            <a:off x="1112876" y="959093"/>
            <a:ext cx="1074166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solidFill>
                  <a:schemeClr val="bg1"/>
                </a:solidFill>
                <a:latin typeface="Impact" panose="020B0806030902050204" pitchFamily="34" charset="0"/>
              </a:rPr>
              <a:t>Здоровое питание - важнейшая составляющая здоровья мозга. Правильно подобранные питательные вещества могут поддерживать работу мозга, улучшать когнитивные способности и предотвращать нейродегенеративные заболевания. </a:t>
            </a:r>
            <a:endParaRPr lang="fi-FI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3AB01CC-0A9C-62E3-39EA-1ED4E436A17A}"/>
              </a:ext>
            </a:extLst>
          </p:cNvPr>
          <p:cNvSpPr txBox="1"/>
          <p:nvPr/>
        </p:nvSpPr>
        <p:spPr>
          <a:xfrm>
            <a:off x="964652" y="7729875"/>
            <a:ext cx="1074166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solidFill>
                  <a:schemeClr val="bg1"/>
                </a:solidFill>
                <a:latin typeface="Impact" panose="020B0806030902050204" pitchFamily="34" charset="0"/>
              </a:rPr>
              <a:t>Здоровое питание - это ключ к сохранению и улучшению здоровья мозга. Разнообразный рацион и богатые питательными веществами продукты помогут вам поддерживать хорошее самочувствие и когнитивные функции мозга на протяжении всей жизни.</a:t>
            </a:r>
            <a:endParaRPr lang="fi-FI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77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FA6215-F131-B636-5EDB-57D102D6B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A9D1ECA-D9AE-4C8B-51A0-AEE6BA799E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81315F1D-CD97-2ED8-1317-8F2221643B68}"/>
              </a:ext>
            </a:extLst>
          </p:cNvPr>
          <p:cNvSpPr txBox="1"/>
          <p:nvPr/>
        </p:nvSpPr>
        <p:spPr>
          <a:xfrm>
            <a:off x="-14434457" y="-25831800"/>
            <a:ext cx="41539886" cy="32689800"/>
          </a:xfrm>
          <a:custGeom>
            <a:avLst/>
            <a:gdLst/>
            <a:ahLst/>
            <a:cxnLst/>
            <a:rect l="l" t="t" r="r" b="b"/>
            <a:pathLst>
              <a:path w="12801600" h="7480300">
                <a:moveTo>
                  <a:pt x="6232899" y="5081570"/>
                </a:moveTo>
                <a:lnTo>
                  <a:pt x="6232899" y="5344396"/>
                </a:lnTo>
                <a:cubicBezTo>
                  <a:pt x="6232899" y="5408578"/>
                  <a:pt x="6229209" y="5448211"/>
                  <a:pt x="6221828" y="5463293"/>
                </a:cubicBezTo>
                <a:cubicBezTo>
                  <a:pt x="6214448" y="5478376"/>
                  <a:pt x="6198562" y="5485918"/>
                  <a:pt x="6174173" y="5485918"/>
                </a:cubicBezTo>
                <a:cubicBezTo>
                  <a:pt x="6148500" y="5485918"/>
                  <a:pt x="6131331" y="5476290"/>
                  <a:pt x="6122667" y="5457036"/>
                </a:cubicBezTo>
                <a:cubicBezTo>
                  <a:pt x="6114002" y="5437781"/>
                  <a:pt x="6109670" y="5395100"/>
                  <a:pt x="6109670" y="5328992"/>
                </a:cubicBezTo>
                <a:cubicBezTo>
                  <a:pt x="6109670" y="5271228"/>
                  <a:pt x="6114644" y="5226943"/>
                  <a:pt x="6124592" y="5196135"/>
                </a:cubicBezTo>
                <a:cubicBezTo>
                  <a:pt x="6134540" y="5165328"/>
                  <a:pt x="6170643" y="5127139"/>
                  <a:pt x="6232899" y="5081570"/>
                </a:cubicBezTo>
                <a:close/>
                <a:moveTo>
                  <a:pt x="9342454" y="4614645"/>
                </a:moveTo>
                <a:cubicBezTo>
                  <a:pt x="9364276" y="4614645"/>
                  <a:pt x="9378716" y="4624272"/>
                  <a:pt x="9385776" y="4643527"/>
                </a:cubicBezTo>
                <a:cubicBezTo>
                  <a:pt x="9392836" y="4662782"/>
                  <a:pt x="9396366" y="4705463"/>
                  <a:pt x="9396366" y="4771570"/>
                </a:cubicBezTo>
                <a:lnTo>
                  <a:pt x="9396366" y="4864955"/>
                </a:lnTo>
                <a:lnTo>
                  <a:pt x="9282764" y="4864955"/>
                </a:lnTo>
                <a:lnTo>
                  <a:pt x="9282764" y="4771570"/>
                </a:lnTo>
                <a:cubicBezTo>
                  <a:pt x="9282764" y="4699687"/>
                  <a:pt x="9285974" y="4655561"/>
                  <a:pt x="9292392" y="4639195"/>
                </a:cubicBezTo>
                <a:cubicBezTo>
                  <a:pt x="9298810" y="4622828"/>
                  <a:pt x="9315497" y="4614645"/>
                  <a:pt x="9342454" y="4614645"/>
                </a:cubicBezTo>
                <a:close/>
                <a:moveTo>
                  <a:pt x="7800474" y="4411509"/>
                </a:moveTo>
                <a:lnTo>
                  <a:pt x="7800474" y="5689054"/>
                </a:lnTo>
                <a:lnTo>
                  <a:pt x="8154759" y="5689054"/>
                </a:lnTo>
                <a:lnTo>
                  <a:pt x="8425287" y="4998775"/>
                </a:lnTo>
                <a:lnTo>
                  <a:pt x="8425287" y="5689054"/>
                </a:lnTo>
                <a:lnTo>
                  <a:pt x="8764168" y="5689054"/>
                </a:lnTo>
                <a:lnTo>
                  <a:pt x="8764168" y="4411509"/>
                </a:lnTo>
                <a:lnTo>
                  <a:pt x="8405069" y="4411509"/>
                </a:lnTo>
                <a:lnTo>
                  <a:pt x="8139355" y="5096011"/>
                </a:lnTo>
                <a:lnTo>
                  <a:pt x="8139355" y="4411509"/>
                </a:lnTo>
                <a:close/>
                <a:moveTo>
                  <a:pt x="6752724" y="4411509"/>
                </a:moveTo>
                <a:lnTo>
                  <a:pt x="6752724" y="5689054"/>
                </a:lnTo>
                <a:lnTo>
                  <a:pt x="7138779" y="5689054"/>
                </a:lnTo>
                <a:lnTo>
                  <a:pt x="7138779" y="5218278"/>
                </a:lnTo>
                <a:lnTo>
                  <a:pt x="7278375" y="5218278"/>
                </a:lnTo>
                <a:lnTo>
                  <a:pt x="7278375" y="5689054"/>
                </a:lnTo>
                <a:lnTo>
                  <a:pt x="7665393" y="5689054"/>
                </a:lnTo>
                <a:lnTo>
                  <a:pt x="7665393" y="4411509"/>
                </a:lnTo>
                <a:lnTo>
                  <a:pt x="7278375" y="4411509"/>
                </a:lnTo>
                <a:lnTo>
                  <a:pt x="7278375" y="4870732"/>
                </a:lnTo>
                <a:lnTo>
                  <a:pt x="7138779" y="4870732"/>
                </a:lnTo>
                <a:lnTo>
                  <a:pt x="7138779" y="4411509"/>
                </a:lnTo>
                <a:close/>
                <a:moveTo>
                  <a:pt x="4850859" y="4411509"/>
                </a:moveTo>
                <a:lnTo>
                  <a:pt x="4850859" y="4679148"/>
                </a:lnTo>
                <a:lnTo>
                  <a:pt x="5074212" y="4679148"/>
                </a:lnTo>
                <a:lnTo>
                  <a:pt x="5074212" y="5689054"/>
                </a:lnTo>
                <a:lnTo>
                  <a:pt x="5462193" y="5689054"/>
                </a:lnTo>
                <a:lnTo>
                  <a:pt x="5462193" y="4679148"/>
                </a:lnTo>
                <a:lnTo>
                  <a:pt x="5684585" y="4679148"/>
                </a:lnTo>
                <a:lnTo>
                  <a:pt x="5684585" y="4411509"/>
                </a:lnTo>
                <a:close/>
                <a:moveTo>
                  <a:pt x="3809499" y="4411509"/>
                </a:moveTo>
                <a:lnTo>
                  <a:pt x="3809499" y="5689054"/>
                </a:lnTo>
                <a:lnTo>
                  <a:pt x="4163784" y="5689054"/>
                </a:lnTo>
                <a:lnTo>
                  <a:pt x="4434312" y="4998775"/>
                </a:lnTo>
                <a:lnTo>
                  <a:pt x="4434312" y="5689054"/>
                </a:lnTo>
                <a:lnTo>
                  <a:pt x="4773193" y="5689054"/>
                </a:lnTo>
                <a:lnTo>
                  <a:pt x="4773193" y="4411509"/>
                </a:lnTo>
                <a:lnTo>
                  <a:pt x="4414094" y="4411509"/>
                </a:lnTo>
                <a:lnTo>
                  <a:pt x="4148380" y="5096011"/>
                </a:lnTo>
                <a:lnTo>
                  <a:pt x="4148380" y="4411509"/>
                </a:lnTo>
                <a:close/>
                <a:moveTo>
                  <a:pt x="2761749" y="4411509"/>
                </a:moveTo>
                <a:lnTo>
                  <a:pt x="2761749" y="5689054"/>
                </a:lnTo>
                <a:lnTo>
                  <a:pt x="3147804" y="5689054"/>
                </a:lnTo>
                <a:lnTo>
                  <a:pt x="3147804" y="4679148"/>
                </a:lnTo>
                <a:lnTo>
                  <a:pt x="3285475" y="4679148"/>
                </a:lnTo>
                <a:lnTo>
                  <a:pt x="3285475" y="5689054"/>
                </a:lnTo>
                <a:lnTo>
                  <a:pt x="3672493" y="5689054"/>
                </a:lnTo>
                <a:lnTo>
                  <a:pt x="3672493" y="4411509"/>
                </a:lnTo>
                <a:close/>
                <a:moveTo>
                  <a:pt x="9324162" y="4388403"/>
                </a:moveTo>
                <a:cubicBezTo>
                  <a:pt x="9234948" y="4388403"/>
                  <a:pt x="9156004" y="4405572"/>
                  <a:pt x="9087330" y="4439909"/>
                </a:cubicBezTo>
                <a:cubicBezTo>
                  <a:pt x="9018654" y="4474247"/>
                  <a:pt x="8969234" y="4523667"/>
                  <a:pt x="8939069" y="4588170"/>
                </a:cubicBezTo>
                <a:cubicBezTo>
                  <a:pt x="8908904" y="4652673"/>
                  <a:pt x="8893820" y="4740763"/>
                  <a:pt x="8893820" y="4852440"/>
                </a:cubicBezTo>
                <a:lnTo>
                  <a:pt x="8893820" y="5225017"/>
                </a:lnTo>
                <a:cubicBezTo>
                  <a:pt x="8893820" y="5320007"/>
                  <a:pt x="8900560" y="5392372"/>
                  <a:pt x="8914038" y="5442113"/>
                </a:cubicBezTo>
                <a:cubicBezTo>
                  <a:pt x="8927516" y="5491854"/>
                  <a:pt x="8951745" y="5537424"/>
                  <a:pt x="8986724" y="5578821"/>
                </a:cubicBezTo>
                <a:cubicBezTo>
                  <a:pt x="9021704" y="5620219"/>
                  <a:pt x="9070642" y="5652791"/>
                  <a:pt x="9133541" y="5676539"/>
                </a:cubicBezTo>
                <a:cubicBezTo>
                  <a:pt x="9196439" y="5700286"/>
                  <a:pt x="9268965" y="5712160"/>
                  <a:pt x="9351118" y="5712160"/>
                </a:cubicBezTo>
                <a:cubicBezTo>
                  <a:pt x="9435838" y="5712160"/>
                  <a:pt x="9506278" y="5700126"/>
                  <a:pt x="9562438" y="5676057"/>
                </a:cubicBezTo>
                <a:cubicBezTo>
                  <a:pt x="9618597" y="5651989"/>
                  <a:pt x="9664969" y="5615887"/>
                  <a:pt x="9701552" y="5567750"/>
                </a:cubicBezTo>
                <a:cubicBezTo>
                  <a:pt x="9738136" y="5519613"/>
                  <a:pt x="9761402" y="5474365"/>
                  <a:pt x="9771350" y="5432005"/>
                </a:cubicBezTo>
                <a:cubicBezTo>
                  <a:pt x="9781299" y="5389644"/>
                  <a:pt x="9786273" y="5328992"/>
                  <a:pt x="9786273" y="5250048"/>
                </a:cubicBezTo>
                <a:lnTo>
                  <a:pt x="9786273" y="5155701"/>
                </a:lnTo>
                <a:lnTo>
                  <a:pt x="9417546" y="5155701"/>
                </a:lnTo>
                <a:lnTo>
                  <a:pt x="9417546" y="5324179"/>
                </a:lnTo>
                <a:cubicBezTo>
                  <a:pt x="9417546" y="5387719"/>
                  <a:pt x="9412572" y="5430560"/>
                  <a:pt x="9402624" y="5452703"/>
                </a:cubicBezTo>
                <a:cubicBezTo>
                  <a:pt x="9392676" y="5474846"/>
                  <a:pt x="9372940" y="5485918"/>
                  <a:pt x="9343416" y="5485918"/>
                </a:cubicBezTo>
                <a:cubicBezTo>
                  <a:pt x="9319669" y="5485918"/>
                  <a:pt x="9303624" y="5477574"/>
                  <a:pt x="9295280" y="5460887"/>
                </a:cubicBezTo>
                <a:cubicBezTo>
                  <a:pt x="9286936" y="5444199"/>
                  <a:pt x="9282764" y="5406974"/>
                  <a:pt x="9282764" y="5349210"/>
                </a:cubicBezTo>
                <a:lnTo>
                  <a:pt x="9282764" y="5072906"/>
                </a:lnTo>
                <a:lnTo>
                  <a:pt x="9786273" y="5072906"/>
                </a:lnTo>
                <a:lnTo>
                  <a:pt x="9786273" y="4903465"/>
                </a:lnTo>
                <a:cubicBezTo>
                  <a:pt x="9786273" y="4779593"/>
                  <a:pt x="9771992" y="4683481"/>
                  <a:pt x="9743432" y="4615127"/>
                </a:cubicBezTo>
                <a:cubicBezTo>
                  <a:pt x="9714870" y="4546773"/>
                  <a:pt x="9665129" y="4491897"/>
                  <a:pt x="9594208" y="4450499"/>
                </a:cubicBezTo>
                <a:cubicBezTo>
                  <a:pt x="9523286" y="4409102"/>
                  <a:pt x="9433272" y="4388403"/>
                  <a:pt x="9324162" y="4388403"/>
                </a:cubicBezTo>
                <a:close/>
                <a:moveTo>
                  <a:pt x="6183800" y="4388403"/>
                </a:moveTo>
                <a:cubicBezTo>
                  <a:pt x="6074049" y="4388403"/>
                  <a:pt x="5984835" y="4408941"/>
                  <a:pt x="5916161" y="4450018"/>
                </a:cubicBezTo>
                <a:cubicBezTo>
                  <a:pt x="5847486" y="4491095"/>
                  <a:pt x="5801757" y="4538429"/>
                  <a:pt x="5778972" y="4592021"/>
                </a:cubicBezTo>
                <a:cubicBezTo>
                  <a:pt x="5756187" y="4645613"/>
                  <a:pt x="5744795" y="4721829"/>
                  <a:pt x="5744795" y="4820670"/>
                </a:cubicBezTo>
                <a:lnTo>
                  <a:pt x="5744795" y="4906353"/>
                </a:lnTo>
                <a:lnTo>
                  <a:pt x="6109670" y="4906353"/>
                </a:lnTo>
                <a:lnTo>
                  <a:pt x="6109670" y="4772533"/>
                </a:lnTo>
                <a:cubicBezTo>
                  <a:pt x="6109670" y="4701291"/>
                  <a:pt x="6112879" y="4657166"/>
                  <a:pt x="6119297" y="4640158"/>
                </a:cubicBezTo>
                <a:cubicBezTo>
                  <a:pt x="6125716" y="4623150"/>
                  <a:pt x="6142082" y="4614645"/>
                  <a:pt x="6168396" y="4614645"/>
                </a:cubicBezTo>
                <a:cubicBezTo>
                  <a:pt x="6191502" y="4614645"/>
                  <a:pt x="6208029" y="4624754"/>
                  <a:pt x="6217978" y="4644971"/>
                </a:cubicBezTo>
                <a:cubicBezTo>
                  <a:pt x="6227925" y="4665189"/>
                  <a:pt x="6232899" y="4708672"/>
                  <a:pt x="6232899" y="4775421"/>
                </a:cubicBezTo>
                <a:cubicBezTo>
                  <a:pt x="6232899" y="4828693"/>
                  <a:pt x="6228407" y="4863993"/>
                  <a:pt x="6219421" y="4881322"/>
                </a:cubicBezTo>
                <a:cubicBezTo>
                  <a:pt x="6210436" y="4898651"/>
                  <a:pt x="6142082" y="4932347"/>
                  <a:pt x="6014359" y="4982409"/>
                </a:cubicBezTo>
                <a:cubicBezTo>
                  <a:pt x="5894980" y="5028620"/>
                  <a:pt x="5820208" y="5069055"/>
                  <a:pt x="5790043" y="5103713"/>
                </a:cubicBezTo>
                <a:cubicBezTo>
                  <a:pt x="5759878" y="5138371"/>
                  <a:pt x="5744795" y="5203516"/>
                  <a:pt x="5744795" y="5299148"/>
                </a:cubicBezTo>
                <a:lnTo>
                  <a:pt x="5744795" y="5404085"/>
                </a:lnTo>
                <a:cubicBezTo>
                  <a:pt x="5744795" y="5533092"/>
                  <a:pt x="5773195" y="5616689"/>
                  <a:pt x="5829996" y="5654877"/>
                </a:cubicBezTo>
                <a:cubicBezTo>
                  <a:pt x="5886798" y="5693066"/>
                  <a:pt x="5949215" y="5712160"/>
                  <a:pt x="6017247" y="5712160"/>
                </a:cubicBezTo>
                <a:cubicBezTo>
                  <a:pt x="6069236" y="5712160"/>
                  <a:pt x="6114002" y="5700747"/>
                  <a:pt x="6151549" y="5677923"/>
                </a:cubicBezTo>
                <a:cubicBezTo>
                  <a:pt x="6189095" y="5655098"/>
                  <a:pt x="6219742" y="5620861"/>
                  <a:pt x="6243490" y="5575211"/>
                </a:cubicBezTo>
                <a:lnTo>
                  <a:pt x="6243490" y="5689054"/>
                </a:lnTo>
                <a:lnTo>
                  <a:pt x="6621843" y="5689054"/>
                </a:lnTo>
                <a:lnTo>
                  <a:pt x="6621843" y="5047875"/>
                </a:lnTo>
                <a:cubicBezTo>
                  <a:pt x="6621843" y="4836715"/>
                  <a:pt x="6615104" y="4697280"/>
                  <a:pt x="6601626" y="4629568"/>
                </a:cubicBezTo>
                <a:cubicBezTo>
                  <a:pt x="6588148" y="4561855"/>
                  <a:pt x="6548034" y="4504734"/>
                  <a:pt x="6481284" y="4458201"/>
                </a:cubicBezTo>
                <a:cubicBezTo>
                  <a:pt x="6414535" y="4411669"/>
                  <a:pt x="6315373" y="4388403"/>
                  <a:pt x="6183800" y="4388403"/>
                </a:cubicBezTo>
                <a:close/>
                <a:moveTo>
                  <a:pt x="7872204" y="2762693"/>
                </a:moveTo>
                <a:cubicBezTo>
                  <a:pt x="7928042" y="2762693"/>
                  <a:pt x="7963343" y="2769593"/>
                  <a:pt x="7978105" y="2783392"/>
                </a:cubicBezTo>
                <a:cubicBezTo>
                  <a:pt x="7992866" y="2797191"/>
                  <a:pt x="8000247" y="2831689"/>
                  <a:pt x="8000247" y="2886886"/>
                </a:cubicBezTo>
                <a:lnTo>
                  <a:pt x="8000247" y="2930209"/>
                </a:lnTo>
                <a:cubicBezTo>
                  <a:pt x="8000247" y="2985405"/>
                  <a:pt x="7991904" y="3020545"/>
                  <a:pt x="7975216" y="3035628"/>
                </a:cubicBezTo>
                <a:cubicBezTo>
                  <a:pt x="7958529" y="3050711"/>
                  <a:pt x="7924192" y="3058252"/>
                  <a:pt x="7872204" y="3058252"/>
                </a:cubicBezTo>
                <a:close/>
                <a:moveTo>
                  <a:pt x="3780222" y="2337166"/>
                </a:moveTo>
                <a:lnTo>
                  <a:pt x="3881308" y="2337166"/>
                </a:lnTo>
                <a:lnTo>
                  <a:pt x="3881308" y="3019743"/>
                </a:lnTo>
                <a:lnTo>
                  <a:pt x="3664693" y="3019743"/>
                </a:lnTo>
                <a:cubicBezTo>
                  <a:pt x="3741712" y="2811151"/>
                  <a:pt x="3780222" y="2588118"/>
                  <a:pt x="3780222" y="2350644"/>
                </a:cubicBezTo>
                <a:close/>
                <a:moveTo>
                  <a:pt x="7872204" y="2316948"/>
                </a:moveTo>
                <a:cubicBezTo>
                  <a:pt x="7928042" y="2316948"/>
                  <a:pt x="7963343" y="2324008"/>
                  <a:pt x="7978105" y="2338129"/>
                </a:cubicBezTo>
                <a:cubicBezTo>
                  <a:pt x="7992866" y="2352249"/>
                  <a:pt x="8000247" y="2377601"/>
                  <a:pt x="8000247" y="2414184"/>
                </a:cubicBezTo>
                <a:cubicBezTo>
                  <a:pt x="8000247" y="2457828"/>
                  <a:pt x="7993669" y="2487031"/>
                  <a:pt x="7980511" y="2501793"/>
                </a:cubicBezTo>
                <a:cubicBezTo>
                  <a:pt x="7967354" y="2516555"/>
                  <a:pt x="7931252" y="2523936"/>
                  <a:pt x="7872204" y="2523936"/>
                </a:cubicBezTo>
                <a:close/>
                <a:moveTo>
                  <a:pt x="9942528" y="2252445"/>
                </a:moveTo>
                <a:cubicBezTo>
                  <a:pt x="9964350" y="2252445"/>
                  <a:pt x="9978792" y="2262073"/>
                  <a:pt x="9985852" y="2281327"/>
                </a:cubicBezTo>
                <a:cubicBezTo>
                  <a:pt x="9992912" y="2300582"/>
                  <a:pt x="9996442" y="2343263"/>
                  <a:pt x="9996442" y="2409371"/>
                </a:cubicBezTo>
                <a:lnTo>
                  <a:pt x="9996442" y="2502756"/>
                </a:lnTo>
                <a:lnTo>
                  <a:pt x="9882839" y="2502756"/>
                </a:lnTo>
                <a:lnTo>
                  <a:pt x="9882839" y="2409371"/>
                </a:lnTo>
                <a:cubicBezTo>
                  <a:pt x="9882839" y="2337487"/>
                  <a:pt x="9886048" y="2293361"/>
                  <a:pt x="9892466" y="2276995"/>
                </a:cubicBezTo>
                <a:cubicBezTo>
                  <a:pt x="9898884" y="2260629"/>
                  <a:pt x="9915572" y="2252445"/>
                  <a:pt x="9942528" y="2252445"/>
                </a:cubicBezTo>
                <a:close/>
                <a:moveTo>
                  <a:pt x="8930953" y="2252445"/>
                </a:moveTo>
                <a:cubicBezTo>
                  <a:pt x="8954058" y="2252445"/>
                  <a:pt x="8969142" y="2260950"/>
                  <a:pt x="8976202" y="2277958"/>
                </a:cubicBezTo>
                <a:cubicBezTo>
                  <a:pt x="8983262" y="2294966"/>
                  <a:pt x="8986792" y="2336203"/>
                  <a:pt x="8986792" y="2401669"/>
                </a:cubicBezTo>
                <a:lnTo>
                  <a:pt x="8986792" y="2990861"/>
                </a:lnTo>
                <a:cubicBezTo>
                  <a:pt x="8986792" y="3046057"/>
                  <a:pt x="8983101" y="3081999"/>
                  <a:pt x="8975720" y="3098687"/>
                </a:cubicBezTo>
                <a:cubicBezTo>
                  <a:pt x="8968339" y="3115374"/>
                  <a:pt x="8953096" y="3123718"/>
                  <a:pt x="8929990" y="3123718"/>
                </a:cubicBezTo>
                <a:cubicBezTo>
                  <a:pt x="8907526" y="3123718"/>
                  <a:pt x="8892444" y="3114572"/>
                  <a:pt x="8884742" y="3096280"/>
                </a:cubicBezTo>
                <a:cubicBezTo>
                  <a:pt x="8877040" y="3077988"/>
                  <a:pt x="8873189" y="3038676"/>
                  <a:pt x="8873189" y="2978345"/>
                </a:cubicBezTo>
                <a:lnTo>
                  <a:pt x="8873189" y="2401669"/>
                </a:lnTo>
                <a:cubicBezTo>
                  <a:pt x="8873189" y="2336203"/>
                  <a:pt x="8877040" y="2294966"/>
                  <a:pt x="8884742" y="2277958"/>
                </a:cubicBezTo>
                <a:cubicBezTo>
                  <a:pt x="8892444" y="2260950"/>
                  <a:pt x="8907848" y="2252445"/>
                  <a:pt x="8930953" y="2252445"/>
                </a:cubicBezTo>
                <a:close/>
                <a:moveTo>
                  <a:pt x="6911653" y="2252445"/>
                </a:moveTo>
                <a:cubicBezTo>
                  <a:pt x="6934759" y="2252445"/>
                  <a:pt x="6949842" y="2260950"/>
                  <a:pt x="6956902" y="2277958"/>
                </a:cubicBezTo>
                <a:cubicBezTo>
                  <a:pt x="6963962" y="2294966"/>
                  <a:pt x="6967492" y="2336203"/>
                  <a:pt x="6967492" y="2401669"/>
                </a:cubicBezTo>
                <a:lnTo>
                  <a:pt x="6967492" y="2990861"/>
                </a:lnTo>
                <a:cubicBezTo>
                  <a:pt x="6967492" y="3046057"/>
                  <a:pt x="6963801" y="3081999"/>
                  <a:pt x="6956420" y="3098687"/>
                </a:cubicBezTo>
                <a:cubicBezTo>
                  <a:pt x="6949039" y="3115374"/>
                  <a:pt x="6933796" y="3123718"/>
                  <a:pt x="6910691" y="3123718"/>
                </a:cubicBezTo>
                <a:cubicBezTo>
                  <a:pt x="6888227" y="3123718"/>
                  <a:pt x="6873144" y="3114572"/>
                  <a:pt x="6865442" y="3096280"/>
                </a:cubicBezTo>
                <a:cubicBezTo>
                  <a:pt x="6857740" y="3077988"/>
                  <a:pt x="6853889" y="3038676"/>
                  <a:pt x="6853889" y="2978345"/>
                </a:cubicBezTo>
                <a:lnTo>
                  <a:pt x="6853889" y="2401669"/>
                </a:lnTo>
                <a:cubicBezTo>
                  <a:pt x="6853889" y="2336203"/>
                  <a:pt x="6857740" y="2294966"/>
                  <a:pt x="6865442" y="2277958"/>
                </a:cubicBezTo>
                <a:cubicBezTo>
                  <a:pt x="6873144" y="2260950"/>
                  <a:pt x="6888548" y="2252445"/>
                  <a:pt x="6911653" y="2252445"/>
                </a:cubicBezTo>
                <a:close/>
                <a:moveTo>
                  <a:pt x="5906919" y="2252445"/>
                </a:moveTo>
                <a:cubicBezTo>
                  <a:pt x="5933234" y="2252445"/>
                  <a:pt x="5949279" y="2260789"/>
                  <a:pt x="5955057" y="2277477"/>
                </a:cubicBezTo>
                <a:cubicBezTo>
                  <a:pt x="5960832" y="2294164"/>
                  <a:pt x="5963720" y="2341980"/>
                  <a:pt x="5963720" y="2420923"/>
                </a:cubicBezTo>
                <a:lnTo>
                  <a:pt x="5963720" y="2968718"/>
                </a:lnTo>
                <a:cubicBezTo>
                  <a:pt x="5963720" y="3036751"/>
                  <a:pt x="5960672" y="3079593"/>
                  <a:pt x="5954574" y="3097243"/>
                </a:cubicBezTo>
                <a:cubicBezTo>
                  <a:pt x="5948477" y="3114893"/>
                  <a:pt x="5932913" y="3123718"/>
                  <a:pt x="5907882" y="3123718"/>
                </a:cubicBezTo>
                <a:cubicBezTo>
                  <a:pt x="5882209" y="3123718"/>
                  <a:pt x="5865522" y="3114090"/>
                  <a:pt x="5857820" y="3094836"/>
                </a:cubicBezTo>
                <a:cubicBezTo>
                  <a:pt x="5850118" y="3075581"/>
                  <a:pt x="5846267" y="3027445"/>
                  <a:pt x="5846267" y="2950426"/>
                </a:cubicBezTo>
                <a:lnTo>
                  <a:pt x="5846267" y="2420923"/>
                </a:lnTo>
                <a:cubicBezTo>
                  <a:pt x="5846267" y="2347114"/>
                  <a:pt x="5849958" y="2300582"/>
                  <a:pt x="5857339" y="2281327"/>
                </a:cubicBezTo>
                <a:cubicBezTo>
                  <a:pt x="5864719" y="2262073"/>
                  <a:pt x="5881246" y="2252445"/>
                  <a:pt x="5906919" y="2252445"/>
                </a:cubicBezTo>
                <a:close/>
                <a:moveTo>
                  <a:pt x="4882829" y="2252445"/>
                </a:moveTo>
                <a:cubicBezTo>
                  <a:pt x="4905934" y="2252445"/>
                  <a:pt x="4921017" y="2260950"/>
                  <a:pt x="4928077" y="2277958"/>
                </a:cubicBezTo>
                <a:cubicBezTo>
                  <a:pt x="4935137" y="2294966"/>
                  <a:pt x="4938667" y="2336203"/>
                  <a:pt x="4938667" y="2401669"/>
                </a:cubicBezTo>
                <a:lnTo>
                  <a:pt x="4938667" y="2990861"/>
                </a:lnTo>
                <a:cubicBezTo>
                  <a:pt x="4938667" y="3046057"/>
                  <a:pt x="4934977" y="3081999"/>
                  <a:pt x="4927595" y="3098687"/>
                </a:cubicBezTo>
                <a:cubicBezTo>
                  <a:pt x="4920214" y="3115374"/>
                  <a:pt x="4904971" y="3123718"/>
                  <a:pt x="4881866" y="3123718"/>
                </a:cubicBezTo>
                <a:cubicBezTo>
                  <a:pt x="4859402" y="3123718"/>
                  <a:pt x="4844319" y="3114572"/>
                  <a:pt x="4836617" y="3096280"/>
                </a:cubicBezTo>
                <a:cubicBezTo>
                  <a:pt x="4828915" y="3077988"/>
                  <a:pt x="4825064" y="3038676"/>
                  <a:pt x="4825064" y="2978345"/>
                </a:cubicBezTo>
                <a:lnTo>
                  <a:pt x="4825064" y="2401669"/>
                </a:lnTo>
                <a:cubicBezTo>
                  <a:pt x="4825064" y="2336203"/>
                  <a:pt x="4828915" y="2294966"/>
                  <a:pt x="4836617" y="2277958"/>
                </a:cubicBezTo>
                <a:cubicBezTo>
                  <a:pt x="4844319" y="2260950"/>
                  <a:pt x="4859723" y="2252445"/>
                  <a:pt x="4882829" y="2252445"/>
                </a:cubicBezTo>
                <a:close/>
                <a:moveTo>
                  <a:pt x="7486149" y="2049309"/>
                </a:moveTo>
                <a:lnTo>
                  <a:pt x="7486149" y="3326854"/>
                </a:lnTo>
                <a:lnTo>
                  <a:pt x="7931893" y="3326854"/>
                </a:lnTo>
                <a:cubicBezTo>
                  <a:pt x="8121873" y="3326854"/>
                  <a:pt x="8245263" y="3303267"/>
                  <a:pt x="8302064" y="3256094"/>
                </a:cubicBezTo>
                <a:cubicBezTo>
                  <a:pt x="8358865" y="3208920"/>
                  <a:pt x="8387266" y="3120188"/>
                  <a:pt x="8387266" y="2989898"/>
                </a:cubicBezTo>
                <a:lnTo>
                  <a:pt x="8387266" y="2914805"/>
                </a:lnTo>
                <a:cubicBezTo>
                  <a:pt x="8387266" y="2841637"/>
                  <a:pt x="8364641" y="2780825"/>
                  <a:pt x="8319393" y="2732367"/>
                </a:cubicBezTo>
                <a:cubicBezTo>
                  <a:pt x="8274145" y="2683910"/>
                  <a:pt x="8212369" y="2653263"/>
                  <a:pt x="8134067" y="2640426"/>
                </a:cubicBezTo>
                <a:cubicBezTo>
                  <a:pt x="8284253" y="2620530"/>
                  <a:pt x="8359346" y="2538377"/>
                  <a:pt x="8359346" y="2393967"/>
                </a:cubicBezTo>
                <a:cubicBezTo>
                  <a:pt x="8359346" y="2268170"/>
                  <a:pt x="8329662" y="2179278"/>
                  <a:pt x="8270294" y="2127290"/>
                </a:cubicBezTo>
                <a:cubicBezTo>
                  <a:pt x="8210925" y="2075303"/>
                  <a:pt x="8102618" y="2049309"/>
                  <a:pt x="7945372" y="2049309"/>
                </a:cubicBezTo>
                <a:close/>
                <a:moveTo>
                  <a:pt x="3427862" y="2049309"/>
                </a:moveTo>
                <a:lnTo>
                  <a:pt x="3427862" y="2096483"/>
                </a:lnTo>
                <a:cubicBezTo>
                  <a:pt x="3427862" y="2315344"/>
                  <a:pt x="3411977" y="2505163"/>
                  <a:pt x="3380207" y="2665939"/>
                </a:cubicBezTo>
                <a:cubicBezTo>
                  <a:pt x="3348436" y="2826715"/>
                  <a:pt x="3307841" y="2945292"/>
                  <a:pt x="3258421" y="3021668"/>
                </a:cubicBezTo>
                <a:lnTo>
                  <a:pt x="3175626" y="3021668"/>
                </a:lnTo>
                <a:lnTo>
                  <a:pt x="3175626" y="3573314"/>
                </a:lnTo>
                <a:lnTo>
                  <a:pt x="3435563" y="3573314"/>
                </a:lnTo>
                <a:lnTo>
                  <a:pt x="3435563" y="3326854"/>
                </a:lnTo>
                <a:lnTo>
                  <a:pt x="4090221" y="3326854"/>
                </a:lnTo>
                <a:lnTo>
                  <a:pt x="4090221" y="3573314"/>
                </a:lnTo>
                <a:lnTo>
                  <a:pt x="4350159" y="3573314"/>
                </a:lnTo>
                <a:lnTo>
                  <a:pt x="4350159" y="3019743"/>
                </a:lnTo>
                <a:lnTo>
                  <a:pt x="4267364" y="3019743"/>
                </a:lnTo>
                <a:lnTo>
                  <a:pt x="4267364" y="2049309"/>
                </a:lnTo>
                <a:close/>
                <a:moveTo>
                  <a:pt x="9924236" y="2026204"/>
                </a:moveTo>
                <a:cubicBezTo>
                  <a:pt x="9835024" y="2026204"/>
                  <a:pt x="9756080" y="2043372"/>
                  <a:pt x="9687404" y="2077710"/>
                </a:cubicBezTo>
                <a:cubicBezTo>
                  <a:pt x="9618730" y="2112047"/>
                  <a:pt x="9569310" y="2161467"/>
                  <a:pt x="9539144" y="2225970"/>
                </a:cubicBezTo>
                <a:cubicBezTo>
                  <a:pt x="9508978" y="2290473"/>
                  <a:pt x="9493896" y="2378563"/>
                  <a:pt x="9493896" y="2490240"/>
                </a:cubicBezTo>
                <a:lnTo>
                  <a:pt x="9493896" y="2862817"/>
                </a:lnTo>
                <a:cubicBezTo>
                  <a:pt x="9493896" y="2957807"/>
                  <a:pt x="9500634" y="3030172"/>
                  <a:pt x="9514113" y="3079913"/>
                </a:cubicBezTo>
                <a:cubicBezTo>
                  <a:pt x="9527591" y="3129655"/>
                  <a:pt x="9551820" y="3175224"/>
                  <a:pt x="9586799" y="3216621"/>
                </a:cubicBezTo>
                <a:cubicBezTo>
                  <a:pt x="9621778" y="3258019"/>
                  <a:pt x="9670718" y="3290591"/>
                  <a:pt x="9733616" y="3314339"/>
                </a:cubicBezTo>
                <a:cubicBezTo>
                  <a:pt x="9796514" y="3338086"/>
                  <a:pt x="9869040" y="3349960"/>
                  <a:pt x="9951193" y="3349960"/>
                </a:cubicBezTo>
                <a:cubicBezTo>
                  <a:pt x="10035914" y="3349960"/>
                  <a:pt x="10106354" y="3337926"/>
                  <a:pt x="10162513" y="3313857"/>
                </a:cubicBezTo>
                <a:cubicBezTo>
                  <a:pt x="10218673" y="3289789"/>
                  <a:pt x="10265044" y="3253687"/>
                  <a:pt x="10301628" y="3205550"/>
                </a:cubicBezTo>
                <a:cubicBezTo>
                  <a:pt x="10338211" y="3157414"/>
                  <a:pt x="10361477" y="3112165"/>
                  <a:pt x="10371426" y="3069805"/>
                </a:cubicBezTo>
                <a:cubicBezTo>
                  <a:pt x="10381374" y="3027445"/>
                  <a:pt x="10386348" y="2966793"/>
                  <a:pt x="10386348" y="2887849"/>
                </a:cubicBezTo>
                <a:lnTo>
                  <a:pt x="10386348" y="2793501"/>
                </a:lnTo>
                <a:lnTo>
                  <a:pt x="10017622" y="2793501"/>
                </a:lnTo>
                <a:lnTo>
                  <a:pt x="10017622" y="2961979"/>
                </a:lnTo>
                <a:cubicBezTo>
                  <a:pt x="10017622" y="3025519"/>
                  <a:pt x="10012647" y="3068361"/>
                  <a:pt x="10002700" y="3090504"/>
                </a:cubicBezTo>
                <a:cubicBezTo>
                  <a:pt x="9992751" y="3112646"/>
                  <a:pt x="9973015" y="3123718"/>
                  <a:pt x="9943492" y="3123718"/>
                </a:cubicBezTo>
                <a:cubicBezTo>
                  <a:pt x="9919744" y="3123718"/>
                  <a:pt x="9903698" y="3115374"/>
                  <a:pt x="9895354" y="3098687"/>
                </a:cubicBezTo>
                <a:cubicBezTo>
                  <a:pt x="9887011" y="3081999"/>
                  <a:pt x="9882839" y="3044774"/>
                  <a:pt x="9882839" y="2987010"/>
                </a:cubicBezTo>
                <a:lnTo>
                  <a:pt x="9882839" y="2710706"/>
                </a:lnTo>
                <a:lnTo>
                  <a:pt x="10386348" y="2710706"/>
                </a:lnTo>
                <a:lnTo>
                  <a:pt x="10386348" y="2541265"/>
                </a:lnTo>
                <a:cubicBezTo>
                  <a:pt x="10386348" y="2417393"/>
                  <a:pt x="10372067" y="2321281"/>
                  <a:pt x="10343506" y="2252927"/>
                </a:cubicBezTo>
                <a:cubicBezTo>
                  <a:pt x="10314946" y="2184573"/>
                  <a:pt x="10265204" y="2129697"/>
                  <a:pt x="10194283" y="2088300"/>
                </a:cubicBezTo>
                <a:cubicBezTo>
                  <a:pt x="10123362" y="2046902"/>
                  <a:pt x="10033346" y="2026204"/>
                  <a:pt x="9924236" y="2026204"/>
                </a:cubicBezTo>
                <a:close/>
                <a:moveTo>
                  <a:pt x="8917475" y="2026204"/>
                </a:moveTo>
                <a:cubicBezTo>
                  <a:pt x="8813500" y="2026204"/>
                  <a:pt x="8728138" y="2046421"/>
                  <a:pt x="8661388" y="2086856"/>
                </a:cubicBezTo>
                <a:cubicBezTo>
                  <a:pt x="8594639" y="2127290"/>
                  <a:pt x="8548428" y="2180882"/>
                  <a:pt x="8522755" y="2247632"/>
                </a:cubicBezTo>
                <a:cubicBezTo>
                  <a:pt x="8497082" y="2314381"/>
                  <a:pt x="8484246" y="2407125"/>
                  <a:pt x="8484246" y="2525861"/>
                </a:cubicBezTo>
                <a:lnTo>
                  <a:pt x="8484246" y="2853190"/>
                </a:lnTo>
                <a:cubicBezTo>
                  <a:pt x="8484246" y="2961658"/>
                  <a:pt x="8491306" y="3043009"/>
                  <a:pt x="8505426" y="3097243"/>
                </a:cubicBezTo>
                <a:cubicBezTo>
                  <a:pt x="8519546" y="3151477"/>
                  <a:pt x="8543133" y="3197688"/>
                  <a:pt x="8576187" y="3235876"/>
                </a:cubicBezTo>
                <a:cubicBezTo>
                  <a:pt x="8609240" y="3274064"/>
                  <a:pt x="8655612" y="3302626"/>
                  <a:pt x="8715301" y="3321559"/>
                </a:cubicBezTo>
                <a:cubicBezTo>
                  <a:pt x="8774990" y="3340493"/>
                  <a:pt x="8847838" y="3349960"/>
                  <a:pt x="8933842" y="3349960"/>
                </a:cubicBezTo>
                <a:cubicBezTo>
                  <a:pt x="9010860" y="3349960"/>
                  <a:pt x="9079054" y="3338888"/>
                  <a:pt x="9138422" y="3316746"/>
                </a:cubicBezTo>
                <a:cubicBezTo>
                  <a:pt x="9197790" y="3294603"/>
                  <a:pt x="9246408" y="3260265"/>
                  <a:pt x="9284276" y="3213733"/>
                </a:cubicBezTo>
                <a:cubicBezTo>
                  <a:pt x="9322143" y="3167201"/>
                  <a:pt x="9346854" y="3117139"/>
                  <a:pt x="9358406" y="3063547"/>
                </a:cubicBezTo>
                <a:cubicBezTo>
                  <a:pt x="9369959" y="3009955"/>
                  <a:pt x="9375736" y="2925716"/>
                  <a:pt x="9375736" y="2810830"/>
                </a:cubicBezTo>
                <a:lnTo>
                  <a:pt x="9375736" y="2497942"/>
                </a:lnTo>
                <a:cubicBezTo>
                  <a:pt x="9375736" y="2407445"/>
                  <a:pt x="9369478" y="2340054"/>
                  <a:pt x="9356962" y="2295768"/>
                </a:cubicBezTo>
                <a:cubicBezTo>
                  <a:pt x="9344446" y="2251483"/>
                  <a:pt x="9321180" y="2208481"/>
                  <a:pt x="9287164" y="2166762"/>
                </a:cubicBezTo>
                <a:cubicBezTo>
                  <a:pt x="9253148" y="2125044"/>
                  <a:pt x="9204850" y="2091188"/>
                  <a:pt x="9142273" y="2065194"/>
                </a:cubicBezTo>
                <a:cubicBezTo>
                  <a:pt x="9079695" y="2039200"/>
                  <a:pt x="9004762" y="2026204"/>
                  <a:pt x="8917475" y="2026204"/>
                </a:cubicBezTo>
                <a:close/>
                <a:moveTo>
                  <a:pt x="6898175" y="2026204"/>
                </a:moveTo>
                <a:cubicBezTo>
                  <a:pt x="6794200" y="2026204"/>
                  <a:pt x="6708838" y="2046421"/>
                  <a:pt x="6642088" y="2086856"/>
                </a:cubicBezTo>
                <a:cubicBezTo>
                  <a:pt x="6575339" y="2127290"/>
                  <a:pt x="6529128" y="2180882"/>
                  <a:pt x="6503455" y="2247632"/>
                </a:cubicBezTo>
                <a:cubicBezTo>
                  <a:pt x="6477782" y="2314381"/>
                  <a:pt x="6464946" y="2407125"/>
                  <a:pt x="6464946" y="2525861"/>
                </a:cubicBezTo>
                <a:lnTo>
                  <a:pt x="6464946" y="2853190"/>
                </a:lnTo>
                <a:cubicBezTo>
                  <a:pt x="6464946" y="2961658"/>
                  <a:pt x="6472006" y="3043009"/>
                  <a:pt x="6486126" y="3097243"/>
                </a:cubicBezTo>
                <a:cubicBezTo>
                  <a:pt x="6500246" y="3151477"/>
                  <a:pt x="6523833" y="3197688"/>
                  <a:pt x="6556887" y="3235876"/>
                </a:cubicBezTo>
                <a:cubicBezTo>
                  <a:pt x="6589941" y="3274064"/>
                  <a:pt x="6636312" y="3302626"/>
                  <a:pt x="6696001" y="3321559"/>
                </a:cubicBezTo>
                <a:cubicBezTo>
                  <a:pt x="6755691" y="3340493"/>
                  <a:pt x="6828538" y="3349960"/>
                  <a:pt x="6914542" y="3349960"/>
                </a:cubicBezTo>
                <a:cubicBezTo>
                  <a:pt x="6991560" y="3349960"/>
                  <a:pt x="7059754" y="3338888"/>
                  <a:pt x="7119122" y="3316746"/>
                </a:cubicBezTo>
                <a:cubicBezTo>
                  <a:pt x="7178491" y="3294603"/>
                  <a:pt x="7227109" y="3260265"/>
                  <a:pt x="7264976" y="3213733"/>
                </a:cubicBezTo>
                <a:cubicBezTo>
                  <a:pt x="7302843" y="3167201"/>
                  <a:pt x="7327554" y="3117139"/>
                  <a:pt x="7339106" y="3063547"/>
                </a:cubicBezTo>
                <a:cubicBezTo>
                  <a:pt x="7350659" y="3009955"/>
                  <a:pt x="7356436" y="2925716"/>
                  <a:pt x="7356436" y="2810830"/>
                </a:cubicBezTo>
                <a:lnTo>
                  <a:pt x="7356436" y="2497942"/>
                </a:lnTo>
                <a:cubicBezTo>
                  <a:pt x="7356436" y="2407445"/>
                  <a:pt x="7350178" y="2340054"/>
                  <a:pt x="7337662" y="2295768"/>
                </a:cubicBezTo>
                <a:cubicBezTo>
                  <a:pt x="7325147" y="2251483"/>
                  <a:pt x="7301881" y="2208481"/>
                  <a:pt x="7267864" y="2166762"/>
                </a:cubicBezTo>
                <a:cubicBezTo>
                  <a:pt x="7233848" y="2125044"/>
                  <a:pt x="7185551" y="2091188"/>
                  <a:pt x="7122973" y="2065194"/>
                </a:cubicBezTo>
                <a:cubicBezTo>
                  <a:pt x="7060395" y="2039200"/>
                  <a:pt x="6985463" y="2026204"/>
                  <a:pt x="6898175" y="2026204"/>
                </a:cubicBezTo>
                <a:close/>
                <a:moveTo>
                  <a:pt x="6097541" y="2026204"/>
                </a:moveTo>
                <a:cubicBezTo>
                  <a:pt x="6048120" y="2026204"/>
                  <a:pt x="6002551" y="2037455"/>
                  <a:pt x="5960832" y="2059959"/>
                </a:cubicBezTo>
                <a:cubicBezTo>
                  <a:pt x="5919115" y="2082463"/>
                  <a:pt x="5880925" y="2116540"/>
                  <a:pt x="5846267" y="2162189"/>
                </a:cubicBezTo>
                <a:lnTo>
                  <a:pt x="5853007" y="2049309"/>
                </a:lnTo>
                <a:lnTo>
                  <a:pt x="5457323" y="2049309"/>
                </a:lnTo>
                <a:lnTo>
                  <a:pt x="5457323" y="3508810"/>
                </a:lnTo>
                <a:lnTo>
                  <a:pt x="5846267" y="3508810"/>
                </a:lnTo>
                <a:lnTo>
                  <a:pt x="5846267" y="3215899"/>
                </a:lnTo>
                <a:cubicBezTo>
                  <a:pt x="5880284" y="3260265"/>
                  <a:pt x="5917831" y="3293700"/>
                  <a:pt x="5958907" y="3316204"/>
                </a:cubicBezTo>
                <a:cubicBezTo>
                  <a:pt x="5999983" y="3338708"/>
                  <a:pt x="6044590" y="3349960"/>
                  <a:pt x="6092727" y="3349960"/>
                </a:cubicBezTo>
                <a:cubicBezTo>
                  <a:pt x="6153059" y="3349960"/>
                  <a:pt x="6204564" y="3335358"/>
                  <a:pt x="6247245" y="3306156"/>
                </a:cubicBezTo>
                <a:cubicBezTo>
                  <a:pt x="6289926" y="3276953"/>
                  <a:pt x="6318166" y="3237802"/>
                  <a:pt x="6331966" y="3188702"/>
                </a:cubicBezTo>
                <a:cubicBezTo>
                  <a:pt x="6345764" y="3139603"/>
                  <a:pt x="6352665" y="3056968"/>
                  <a:pt x="6352665" y="2940799"/>
                </a:cubicBezTo>
                <a:lnTo>
                  <a:pt x="6352665" y="2402632"/>
                </a:lnTo>
                <a:cubicBezTo>
                  <a:pt x="6352665" y="2301224"/>
                  <a:pt x="6347209" y="2229340"/>
                  <a:pt x="6336298" y="2186980"/>
                </a:cubicBezTo>
                <a:cubicBezTo>
                  <a:pt x="6325387" y="2144619"/>
                  <a:pt x="6297949" y="2107233"/>
                  <a:pt x="6253985" y="2074821"/>
                </a:cubicBezTo>
                <a:cubicBezTo>
                  <a:pt x="6210019" y="2042410"/>
                  <a:pt x="6157871" y="2026204"/>
                  <a:pt x="6097541" y="2026204"/>
                </a:cubicBezTo>
                <a:close/>
                <a:moveTo>
                  <a:pt x="4869350" y="2026204"/>
                </a:moveTo>
                <a:cubicBezTo>
                  <a:pt x="4765376" y="2026204"/>
                  <a:pt x="4680013" y="2046421"/>
                  <a:pt x="4613263" y="2086856"/>
                </a:cubicBezTo>
                <a:cubicBezTo>
                  <a:pt x="4546514" y="2127290"/>
                  <a:pt x="4500304" y="2180882"/>
                  <a:pt x="4474630" y="2247632"/>
                </a:cubicBezTo>
                <a:cubicBezTo>
                  <a:pt x="4448957" y="2314381"/>
                  <a:pt x="4436121" y="2407125"/>
                  <a:pt x="4436121" y="2525861"/>
                </a:cubicBezTo>
                <a:lnTo>
                  <a:pt x="4436121" y="2853190"/>
                </a:lnTo>
                <a:cubicBezTo>
                  <a:pt x="4436121" y="2961658"/>
                  <a:pt x="4443181" y="3043009"/>
                  <a:pt x="4457302" y="3097243"/>
                </a:cubicBezTo>
                <a:cubicBezTo>
                  <a:pt x="4471421" y="3151477"/>
                  <a:pt x="4495008" y="3197688"/>
                  <a:pt x="4528062" y="3235876"/>
                </a:cubicBezTo>
                <a:cubicBezTo>
                  <a:pt x="4561115" y="3274064"/>
                  <a:pt x="4607487" y="3302626"/>
                  <a:pt x="4667177" y="3321559"/>
                </a:cubicBezTo>
                <a:cubicBezTo>
                  <a:pt x="4726866" y="3340493"/>
                  <a:pt x="4799712" y="3349960"/>
                  <a:pt x="4885717" y="3349960"/>
                </a:cubicBezTo>
                <a:cubicBezTo>
                  <a:pt x="4962735" y="3349960"/>
                  <a:pt x="5030929" y="3338888"/>
                  <a:pt x="5090298" y="3316746"/>
                </a:cubicBezTo>
                <a:cubicBezTo>
                  <a:pt x="5149666" y="3294603"/>
                  <a:pt x="5198284" y="3260265"/>
                  <a:pt x="5236151" y="3213733"/>
                </a:cubicBezTo>
                <a:cubicBezTo>
                  <a:pt x="5274018" y="3167201"/>
                  <a:pt x="5298729" y="3117139"/>
                  <a:pt x="5310281" y="3063547"/>
                </a:cubicBezTo>
                <a:cubicBezTo>
                  <a:pt x="5321835" y="3009955"/>
                  <a:pt x="5327611" y="2925716"/>
                  <a:pt x="5327611" y="2810830"/>
                </a:cubicBezTo>
                <a:lnTo>
                  <a:pt x="5327611" y="2497942"/>
                </a:lnTo>
                <a:cubicBezTo>
                  <a:pt x="5327611" y="2407445"/>
                  <a:pt x="5321353" y="2340054"/>
                  <a:pt x="5308837" y="2295768"/>
                </a:cubicBezTo>
                <a:cubicBezTo>
                  <a:pt x="5296322" y="2251483"/>
                  <a:pt x="5273056" y="2208481"/>
                  <a:pt x="5239040" y="2166762"/>
                </a:cubicBezTo>
                <a:cubicBezTo>
                  <a:pt x="5205023" y="2125044"/>
                  <a:pt x="5156726" y="2091188"/>
                  <a:pt x="5094148" y="2065194"/>
                </a:cubicBezTo>
                <a:cubicBezTo>
                  <a:pt x="5031571" y="2039200"/>
                  <a:pt x="4956638" y="2026204"/>
                  <a:pt x="4869350" y="2026204"/>
                </a:cubicBezTo>
                <a:close/>
                <a:moveTo>
                  <a:pt x="2586136" y="1737384"/>
                </a:moveTo>
                <a:cubicBezTo>
                  <a:pt x="2437876" y="1737384"/>
                  <a:pt x="2329729" y="1763538"/>
                  <a:pt x="2261696" y="1815846"/>
                </a:cubicBezTo>
                <a:cubicBezTo>
                  <a:pt x="2193662" y="1868155"/>
                  <a:pt x="2159646" y="1968760"/>
                  <a:pt x="2159646" y="2117663"/>
                </a:cubicBezTo>
                <a:lnTo>
                  <a:pt x="2159646" y="2250520"/>
                </a:lnTo>
                <a:lnTo>
                  <a:pt x="2548590" y="2250520"/>
                </a:lnTo>
                <a:lnTo>
                  <a:pt x="2548590" y="2122477"/>
                </a:lnTo>
                <a:cubicBezTo>
                  <a:pt x="2548590" y="2062787"/>
                  <a:pt x="2553564" y="2023797"/>
                  <a:pt x="2563512" y="2005505"/>
                </a:cubicBezTo>
                <a:cubicBezTo>
                  <a:pt x="2573461" y="1987213"/>
                  <a:pt x="2591913" y="1978067"/>
                  <a:pt x="2618869" y="1978067"/>
                </a:cubicBezTo>
                <a:cubicBezTo>
                  <a:pt x="2642617" y="1978067"/>
                  <a:pt x="2660106" y="1986732"/>
                  <a:pt x="2671338" y="2004061"/>
                </a:cubicBezTo>
                <a:cubicBezTo>
                  <a:pt x="2682570" y="2021390"/>
                  <a:pt x="2688186" y="2057332"/>
                  <a:pt x="2688186" y="2111886"/>
                </a:cubicBezTo>
                <a:lnTo>
                  <a:pt x="2688186" y="2198532"/>
                </a:lnTo>
                <a:cubicBezTo>
                  <a:pt x="2688186" y="2249236"/>
                  <a:pt x="2683372" y="2286462"/>
                  <a:pt x="2673745" y="2310209"/>
                </a:cubicBezTo>
                <a:cubicBezTo>
                  <a:pt x="2664117" y="2333957"/>
                  <a:pt x="2648393" y="2349360"/>
                  <a:pt x="2626571" y="2356420"/>
                </a:cubicBezTo>
                <a:cubicBezTo>
                  <a:pt x="2604749" y="2363480"/>
                  <a:pt x="2547627" y="2367011"/>
                  <a:pt x="2455205" y="2367011"/>
                </a:cubicBezTo>
                <a:lnTo>
                  <a:pt x="2455205" y="2593252"/>
                </a:lnTo>
                <a:cubicBezTo>
                  <a:pt x="2530940" y="2594536"/>
                  <a:pt x="2581965" y="2599510"/>
                  <a:pt x="2608279" y="2608175"/>
                </a:cubicBezTo>
                <a:cubicBezTo>
                  <a:pt x="2634594" y="2616840"/>
                  <a:pt x="2654490" y="2634971"/>
                  <a:pt x="2667968" y="2662569"/>
                </a:cubicBezTo>
                <a:cubicBezTo>
                  <a:pt x="2681447" y="2690168"/>
                  <a:pt x="2688186" y="2733811"/>
                  <a:pt x="2688186" y="2793501"/>
                </a:cubicBezTo>
                <a:lnTo>
                  <a:pt x="2688186" y="2901327"/>
                </a:lnTo>
                <a:cubicBezTo>
                  <a:pt x="2688186" y="2998884"/>
                  <a:pt x="2683372" y="3059215"/>
                  <a:pt x="2673745" y="3082320"/>
                </a:cubicBezTo>
                <a:cubicBezTo>
                  <a:pt x="2664117" y="3105426"/>
                  <a:pt x="2644221" y="3116979"/>
                  <a:pt x="2614055" y="3116979"/>
                </a:cubicBezTo>
                <a:cubicBezTo>
                  <a:pt x="2586457" y="3116979"/>
                  <a:pt x="2568647" y="3107833"/>
                  <a:pt x="2560624" y="3089541"/>
                </a:cubicBezTo>
                <a:cubicBezTo>
                  <a:pt x="2552601" y="3071249"/>
                  <a:pt x="2548590" y="3028407"/>
                  <a:pt x="2548590" y="2961016"/>
                </a:cubicBezTo>
                <a:lnTo>
                  <a:pt x="2548590" y="2707818"/>
                </a:lnTo>
                <a:lnTo>
                  <a:pt x="2159646" y="2707818"/>
                </a:lnTo>
                <a:lnTo>
                  <a:pt x="2159646" y="2831047"/>
                </a:lnTo>
                <a:cubicBezTo>
                  <a:pt x="2159646" y="2979308"/>
                  <a:pt x="2170717" y="3083443"/>
                  <a:pt x="2192860" y="3143454"/>
                </a:cubicBezTo>
                <a:cubicBezTo>
                  <a:pt x="2215003" y="3203464"/>
                  <a:pt x="2261214" y="3254168"/>
                  <a:pt x="2331493" y="3295565"/>
                </a:cubicBezTo>
                <a:cubicBezTo>
                  <a:pt x="2401773" y="3336963"/>
                  <a:pt x="2498528" y="3357662"/>
                  <a:pt x="2621757" y="3357662"/>
                </a:cubicBezTo>
                <a:cubicBezTo>
                  <a:pt x="2730225" y="3357662"/>
                  <a:pt x="2819118" y="3339841"/>
                  <a:pt x="2888434" y="3304200"/>
                </a:cubicBezTo>
                <a:cubicBezTo>
                  <a:pt x="2957751" y="3268559"/>
                  <a:pt x="3006529" y="3216544"/>
                  <a:pt x="3034770" y="3148155"/>
                </a:cubicBezTo>
                <a:cubicBezTo>
                  <a:pt x="3063009" y="3079766"/>
                  <a:pt x="3077129" y="2983605"/>
                  <a:pt x="3077129" y="2859673"/>
                </a:cubicBezTo>
                <a:cubicBezTo>
                  <a:pt x="3077129" y="2692710"/>
                  <a:pt x="3062689" y="2586591"/>
                  <a:pt x="3033806" y="2541318"/>
                </a:cubicBezTo>
                <a:cubicBezTo>
                  <a:pt x="3004925" y="2496044"/>
                  <a:pt x="2960960" y="2463454"/>
                  <a:pt x="2901912" y="2443548"/>
                </a:cubicBezTo>
                <a:cubicBezTo>
                  <a:pt x="2961602" y="2411477"/>
                  <a:pt x="3003320" y="2376039"/>
                  <a:pt x="3027067" y="2337233"/>
                </a:cubicBezTo>
                <a:cubicBezTo>
                  <a:pt x="3050815" y="2298429"/>
                  <a:pt x="3062689" y="2235412"/>
                  <a:pt x="3062689" y="2148184"/>
                </a:cubicBezTo>
                <a:cubicBezTo>
                  <a:pt x="3062689" y="2019269"/>
                  <a:pt x="3029634" y="1918573"/>
                  <a:pt x="2963527" y="1846097"/>
                </a:cubicBezTo>
                <a:cubicBezTo>
                  <a:pt x="2897419" y="1773622"/>
                  <a:pt x="2771623" y="1737384"/>
                  <a:pt x="2586136" y="1737384"/>
                </a:cubicBezTo>
                <a:close/>
                <a:moveTo>
                  <a:pt x="0" y="0"/>
                </a:moveTo>
                <a:lnTo>
                  <a:pt x="12801600" y="0"/>
                </a:lnTo>
                <a:lnTo>
                  <a:pt x="12801600" y="7480300"/>
                </a:lnTo>
                <a:lnTo>
                  <a:pt x="0" y="7480300"/>
                </a:lnTo>
                <a:close/>
              </a:path>
            </a:pathLst>
          </a:custGeom>
          <a:solidFill>
            <a:schemeClr val="tx1">
              <a:alpha val="5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5500" dirty="0">
              <a:latin typeface="Impact" panose="020B080603090205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3A51B3F-ECB8-314E-4DE2-4B7B1F48FBE5}"/>
              </a:ext>
            </a:extLst>
          </p:cNvPr>
          <p:cNvSpPr txBox="1"/>
          <p:nvPr/>
        </p:nvSpPr>
        <p:spPr>
          <a:xfrm>
            <a:off x="1112876" y="959093"/>
            <a:ext cx="1074166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solidFill>
                  <a:schemeClr val="bg1"/>
                </a:solidFill>
                <a:latin typeface="Impact" panose="020B0806030902050204" pitchFamily="34" charset="0"/>
              </a:rPr>
              <a:t>Здоровое питание - это ключ к сохранению и улучшению здоровья мозга. Разнообразный рацион и богатые питательными веществами продукты помогут вам поддерживать хорошее самочувствие и когнитивные функции мозга на протяжении всей жизни.</a:t>
            </a:r>
            <a:endParaRPr lang="fi-FI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CDB7D54-068D-CF13-1B1F-A3B0CDA8D1AE}"/>
              </a:ext>
            </a:extLst>
          </p:cNvPr>
          <p:cNvSpPr txBox="1"/>
          <p:nvPr/>
        </p:nvSpPr>
        <p:spPr>
          <a:xfrm>
            <a:off x="1112876" y="-5058407"/>
            <a:ext cx="1074166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solidFill>
                  <a:schemeClr val="bg1"/>
                </a:solidFill>
                <a:latin typeface="Impact" panose="020B0806030902050204" pitchFamily="34" charset="0"/>
              </a:rPr>
              <a:t>Здоровое питание - важнейшая составляющая здоровья мозга. Правильно подобранные питательные вещества могут поддерживать работу мозга, улучшать когнитивные способности и предотвращать нейродегенеративные заболевания. </a:t>
            </a:r>
            <a:endParaRPr lang="fi-FI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28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CF364B66-3AF0-1392-0F73-5F5AB08FEC3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CF9DBE8D-255E-902E-9E38-6E596061C5B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CB7AB"/>
            </a:solidFill>
            <a:ln>
              <a:solidFill>
                <a:srgbClr val="DCB7A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6C93ECC6-DE52-3EC7-A8C9-5BEC4338BF1A}"/>
                </a:ext>
              </a:extLst>
            </p:cNvPr>
            <p:cNvSpPr txBox="1"/>
            <p:nvPr/>
          </p:nvSpPr>
          <p:spPr>
            <a:xfrm>
              <a:off x="3315780" y="1392452"/>
              <a:ext cx="831498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Impact" panose="020B0806030902050204" pitchFamily="34" charset="0"/>
                </a:rPr>
                <a:t>Ключевые питательные вещества для здоровья мозга</a:t>
              </a:r>
              <a:endParaRPr lang="fi-FI" sz="6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2" name="Ryhmä 31">
            <a:extLst>
              <a:ext uri="{FF2B5EF4-FFF2-40B4-BE49-F238E27FC236}">
                <a16:creationId xmlns:a16="http://schemas.microsoft.com/office/drawing/2014/main" id="{46998F8D-5F68-53B9-0952-3173A8579503}"/>
              </a:ext>
            </a:extLst>
          </p:cNvPr>
          <p:cNvGrpSpPr/>
          <p:nvPr/>
        </p:nvGrpSpPr>
        <p:grpSpPr>
          <a:xfrm>
            <a:off x="-9436967" y="0"/>
            <a:ext cx="12628295" cy="6858000"/>
            <a:chOff x="-9489777" y="0"/>
            <a:chExt cx="12628295" cy="6858000"/>
          </a:xfrm>
        </p:grpSpPr>
        <p:grpSp>
          <p:nvGrpSpPr>
            <p:cNvPr id="33" name="Ryhmä 32">
              <a:extLst>
                <a:ext uri="{FF2B5EF4-FFF2-40B4-BE49-F238E27FC236}">
                  <a16:creationId xmlns:a16="http://schemas.microsoft.com/office/drawing/2014/main" id="{4E55D6DA-874A-0BB5-2C3F-5BE7BF7975C6}"/>
                </a:ext>
              </a:extLst>
            </p:cNvPr>
            <p:cNvGrpSpPr/>
            <p:nvPr/>
          </p:nvGrpSpPr>
          <p:grpSpPr>
            <a:xfrm>
              <a:off x="-9489777" y="0"/>
              <a:ext cx="12628295" cy="6858000"/>
              <a:chOff x="-9489777" y="0"/>
              <a:chExt cx="12628295" cy="6858000"/>
            </a:xfrm>
          </p:grpSpPr>
          <p:sp>
            <p:nvSpPr>
              <p:cNvPr id="35" name="Suorakulmio 34">
                <a:extLst>
                  <a:ext uri="{FF2B5EF4-FFF2-40B4-BE49-F238E27FC236}">
                    <a16:creationId xmlns:a16="http://schemas.microsoft.com/office/drawing/2014/main" id="{A660E37D-5D50-0AED-1BE0-BCCE2362E0A3}"/>
                  </a:ext>
                </a:extLst>
              </p:cNvPr>
              <p:cNvSpPr/>
              <p:nvPr/>
            </p:nvSpPr>
            <p:spPr>
              <a:xfrm>
                <a:off x="-9489777" y="0"/>
                <a:ext cx="12188952" cy="6858000"/>
              </a:xfrm>
              <a:prstGeom prst="rect">
                <a:avLst/>
              </a:prstGeom>
              <a:solidFill>
                <a:srgbClr val="900217"/>
              </a:solidFill>
              <a:ln>
                <a:solidFill>
                  <a:srgbClr val="90021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6" name="Suorakulmio: Pyöristetyt kulmat 35">
                <a:extLst>
                  <a:ext uri="{FF2B5EF4-FFF2-40B4-BE49-F238E27FC236}">
                    <a16:creationId xmlns:a16="http://schemas.microsoft.com/office/drawing/2014/main" id="{24821C70-FA3F-143F-0D35-E7902CE05C88}"/>
                  </a:ext>
                </a:extLst>
              </p:cNvPr>
              <p:cNvSpPr/>
              <p:nvPr/>
            </p:nvSpPr>
            <p:spPr>
              <a:xfrm>
                <a:off x="2373624" y="236004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900217"/>
              </a:solidFill>
              <a:ln>
                <a:solidFill>
                  <a:srgbClr val="90021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34" name="Tekstiruutu 33">
              <a:extLst>
                <a:ext uri="{FF2B5EF4-FFF2-40B4-BE49-F238E27FC236}">
                  <a16:creationId xmlns:a16="http://schemas.microsoft.com/office/drawing/2014/main" id="{C5B88C39-16C4-53CA-EB82-51AA1A7FD388}"/>
                </a:ext>
              </a:extLst>
            </p:cNvPr>
            <p:cNvSpPr txBox="1"/>
            <p:nvPr/>
          </p:nvSpPr>
          <p:spPr>
            <a:xfrm>
              <a:off x="-9144580" y="486180"/>
              <a:ext cx="10086736" cy="5955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000" dirty="0">
                  <a:latin typeface="Impact" panose="020B0806030902050204" pitchFamily="34" charset="0"/>
                </a:rPr>
                <a:t>Омега-3 жирные кислоты</a:t>
              </a:r>
              <a:endParaRPr lang="fi-FI" sz="5000" dirty="0">
                <a:latin typeface="Impact" panose="020B0806030902050204" pitchFamily="34" charset="0"/>
              </a:endParaRPr>
            </a:p>
            <a:p>
              <a:endParaRPr lang="fi-FI" sz="45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  </a:t>
              </a:r>
              <a:r>
                <a:rPr lang="ru-RU" sz="4300" dirty="0">
                  <a:latin typeface="Impact" panose="020B0806030902050204" pitchFamily="34" charset="0"/>
                </a:rPr>
                <a:t>Источники: </a:t>
              </a:r>
              <a:r>
                <a:rPr lang="ru-RU" sz="4000" dirty="0">
                  <a:latin typeface="Impact" panose="020B0806030902050204" pitchFamily="34" charset="0"/>
                </a:rPr>
                <a:t>жирная рыба (например, лосось, сардины, скумбрия), льняное семя, семена </a:t>
              </a:r>
              <a:r>
                <a:rPr lang="ru-RU" sz="4000" dirty="0" err="1">
                  <a:latin typeface="Impact" panose="020B0806030902050204" pitchFamily="34" charset="0"/>
                </a:rPr>
                <a:t>чиа</a:t>
              </a:r>
              <a:r>
                <a:rPr lang="ru-RU" sz="4000" dirty="0">
                  <a:latin typeface="Impact" panose="020B0806030902050204" pitchFamily="34" charset="0"/>
                </a:rPr>
                <a:t>, грецкие орехи.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300" dirty="0">
                  <a:latin typeface="Impact" panose="020B0806030902050204" pitchFamily="34" charset="0"/>
                </a:rPr>
                <a:t>Польза: </a:t>
              </a:r>
              <a:r>
                <a:rPr lang="ru-RU" sz="4000" dirty="0">
                  <a:latin typeface="Impact" panose="020B0806030902050204" pitchFamily="34" charset="0"/>
                </a:rPr>
                <a:t>Омега-3 жирные кислоты необходимы для структуры и работы мозга. Они поддерживают память и когнитивные функции, а также уменьшают воспаление.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7" name="Ryhmä 36">
            <a:extLst>
              <a:ext uri="{FF2B5EF4-FFF2-40B4-BE49-F238E27FC236}">
                <a16:creationId xmlns:a16="http://schemas.microsoft.com/office/drawing/2014/main" id="{A4A96B03-27DE-AA2C-EAFB-03B6D7DBA87B}"/>
              </a:ext>
            </a:extLst>
          </p:cNvPr>
          <p:cNvGrpSpPr/>
          <p:nvPr/>
        </p:nvGrpSpPr>
        <p:grpSpPr>
          <a:xfrm>
            <a:off x="-10000762" y="0"/>
            <a:ext cx="12571399" cy="6858000"/>
            <a:chOff x="-10047962" y="0"/>
            <a:chExt cx="12571399" cy="6858000"/>
          </a:xfrm>
        </p:grpSpPr>
        <p:grpSp>
          <p:nvGrpSpPr>
            <p:cNvPr id="38" name="Ryhmä 37">
              <a:extLst>
                <a:ext uri="{FF2B5EF4-FFF2-40B4-BE49-F238E27FC236}">
                  <a16:creationId xmlns:a16="http://schemas.microsoft.com/office/drawing/2014/main" id="{C0F361AC-E64E-05CE-A7C2-79546924E105}"/>
                </a:ext>
              </a:extLst>
            </p:cNvPr>
            <p:cNvGrpSpPr/>
            <p:nvPr/>
          </p:nvGrpSpPr>
          <p:grpSpPr>
            <a:xfrm>
              <a:off x="-10047962" y="0"/>
              <a:ext cx="12571399" cy="6858000"/>
              <a:chOff x="-10047962" y="0"/>
              <a:chExt cx="12571399" cy="6858000"/>
            </a:xfrm>
          </p:grpSpPr>
          <p:sp>
            <p:nvSpPr>
              <p:cNvPr id="40" name="Suorakulmio 39">
                <a:extLst>
                  <a:ext uri="{FF2B5EF4-FFF2-40B4-BE49-F238E27FC236}">
                    <a16:creationId xmlns:a16="http://schemas.microsoft.com/office/drawing/2014/main" id="{998C51A1-AB26-77A4-0761-569E0605DD1C}"/>
                  </a:ext>
                </a:extLst>
              </p:cNvPr>
              <p:cNvSpPr/>
              <p:nvPr/>
            </p:nvSpPr>
            <p:spPr>
              <a:xfrm>
                <a:off x="-10047962" y="0"/>
                <a:ext cx="12188952" cy="6858000"/>
              </a:xfrm>
              <a:prstGeom prst="rect">
                <a:avLst/>
              </a:prstGeom>
              <a:solidFill>
                <a:srgbClr val="CA294D"/>
              </a:solidFill>
              <a:ln>
                <a:solidFill>
                  <a:srgbClr val="CA29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41" name="Suorakulmio: Pyöristetyt kulmat 40">
                <a:extLst>
                  <a:ext uri="{FF2B5EF4-FFF2-40B4-BE49-F238E27FC236}">
                    <a16:creationId xmlns:a16="http://schemas.microsoft.com/office/drawing/2014/main" id="{D765B72F-7C0C-D92E-0E5B-2E5274A01DD3}"/>
                  </a:ext>
                </a:extLst>
              </p:cNvPr>
              <p:cNvSpPr/>
              <p:nvPr/>
            </p:nvSpPr>
            <p:spPr>
              <a:xfrm>
                <a:off x="1758543" y="1446393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CA294D"/>
              </a:solidFill>
              <a:ln>
                <a:solidFill>
                  <a:srgbClr val="CA29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39" name="Tekstiruutu 38">
              <a:extLst>
                <a:ext uri="{FF2B5EF4-FFF2-40B4-BE49-F238E27FC236}">
                  <a16:creationId xmlns:a16="http://schemas.microsoft.com/office/drawing/2014/main" id="{5A9D484F-5021-B7FD-5DC1-7CB0269495C8}"/>
                </a:ext>
              </a:extLst>
            </p:cNvPr>
            <p:cNvSpPr txBox="1"/>
            <p:nvPr/>
          </p:nvSpPr>
          <p:spPr>
            <a:xfrm>
              <a:off x="-9436967" y="144154"/>
              <a:ext cx="10498381" cy="632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Антиоксиданты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200" dirty="0">
                  <a:latin typeface="Impact" panose="020B0806030902050204" pitchFamily="34" charset="0"/>
                </a:rPr>
                <a:t>Источники: </a:t>
              </a:r>
              <a:r>
                <a:rPr lang="ru-RU" sz="4000" dirty="0">
                  <a:latin typeface="Impact" panose="020B0806030902050204" pitchFamily="34" charset="0"/>
                </a:rPr>
                <a:t>ягоды (например, черника, клубника,</a:t>
              </a:r>
              <a:r>
                <a:rPr lang="fi-FI" sz="4000" dirty="0">
                  <a:latin typeface="Impact" panose="020B0806030902050204" pitchFamily="34" charset="0"/>
                </a:rPr>
                <a:t> </a:t>
              </a:r>
              <a:r>
                <a:rPr lang="ru-RU" sz="4000" dirty="0">
                  <a:latin typeface="Impact" panose="020B0806030902050204" pitchFamily="34" charset="0"/>
                </a:rPr>
                <a:t>малина), овощи (особенно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</a:t>
              </a:r>
              <a:r>
                <a:rPr lang="ru-RU" sz="4000" dirty="0">
                  <a:latin typeface="Impact" panose="020B0806030902050204" pitchFamily="34" charset="0"/>
                </a:rPr>
                <a:t> листовая зелень, например, шпинат и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</a:t>
              </a:r>
              <a:r>
                <a:rPr lang="ru-RU" sz="4000" dirty="0">
                  <a:latin typeface="Impact" panose="020B0806030902050204" pitchFamily="34" charset="0"/>
                </a:rPr>
                <a:t> капуста), темный шоколад, орехи и семечки.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200" dirty="0">
                  <a:latin typeface="Impact" panose="020B0806030902050204" pitchFamily="34" charset="0"/>
                </a:rPr>
                <a:t>Польза: </a:t>
              </a:r>
              <a:r>
                <a:rPr lang="ru-RU" sz="4000" dirty="0">
                  <a:latin typeface="Impact" panose="020B0806030902050204" pitchFamily="34" charset="0"/>
                </a:rPr>
                <a:t>антиоксиданты защищают клетки мозга от окислительного стресса и воспаления, которые могут привести к снижению когнитивных способностей.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D3C33E01-F6CA-0286-C935-AAB5534375A2}"/>
              </a:ext>
            </a:extLst>
          </p:cNvPr>
          <p:cNvGrpSpPr/>
          <p:nvPr/>
        </p:nvGrpSpPr>
        <p:grpSpPr>
          <a:xfrm>
            <a:off x="-10584308" y="-2"/>
            <a:ext cx="12571399" cy="6869975"/>
            <a:chOff x="-10564557" y="0"/>
            <a:chExt cx="12571399" cy="6858000"/>
          </a:xfrm>
        </p:grpSpPr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BAC31D9C-820E-9FE1-7823-8B2CDDBE9A5B}"/>
                </a:ext>
              </a:extLst>
            </p:cNvPr>
            <p:cNvGrpSpPr/>
            <p:nvPr/>
          </p:nvGrpSpPr>
          <p:grpSpPr>
            <a:xfrm>
              <a:off x="-10564557" y="0"/>
              <a:ext cx="12571399" cy="6858000"/>
              <a:chOff x="-10599276" y="0"/>
              <a:chExt cx="12571399" cy="6858000"/>
            </a:xfrm>
          </p:grpSpPr>
          <p:sp>
            <p:nvSpPr>
              <p:cNvPr id="5" name="Suorakulmio 4">
                <a:extLst>
                  <a:ext uri="{FF2B5EF4-FFF2-40B4-BE49-F238E27FC236}">
                    <a16:creationId xmlns:a16="http://schemas.microsoft.com/office/drawing/2014/main" id="{D06FE289-6B65-EE67-C47C-E7DCF111863C}"/>
                  </a:ext>
                </a:extLst>
              </p:cNvPr>
              <p:cNvSpPr/>
              <p:nvPr/>
            </p:nvSpPr>
            <p:spPr>
              <a:xfrm>
                <a:off x="-10599276" y="0"/>
                <a:ext cx="12188952" cy="6858000"/>
              </a:xfrm>
              <a:prstGeom prst="rect">
                <a:avLst/>
              </a:prstGeom>
              <a:solidFill>
                <a:srgbClr val="E2A763"/>
              </a:solidFill>
              <a:ln>
                <a:solidFill>
                  <a:srgbClr val="E2A76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" name="Suorakulmio: Pyöristetyt kulmat 5">
                <a:extLst>
                  <a:ext uri="{FF2B5EF4-FFF2-40B4-BE49-F238E27FC236}">
                    <a16:creationId xmlns:a16="http://schemas.microsoft.com/office/drawing/2014/main" id="{42CCCF4C-5E94-7061-7876-A04B3B07475F}"/>
                  </a:ext>
                </a:extLst>
              </p:cNvPr>
              <p:cNvSpPr/>
              <p:nvPr/>
            </p:nvSpPr>
            <p:spPr>
              <a:xfrm>
                <a:off x="1207229" y="2724112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E2A763"/>
              </a:solidFill>
              <a:ln>
                <a:solidFill>
                  <a:srgbClr val="E2A76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" name="Tekstiruutu 3">
              <a:extLst>
                <a:ext uri="{FF2B5EF4-FFF2-40B4-BE49-F238E27FC236}">
                  <a16:creationId xmlns:a16="http://schemas.microsoft.com/office/drawing/2014/main" id="{73297BB3-1CCF-CDF1-1607-66F61EFD0A40}"/>
                </a:ext>
              </a:extLst>
            </p:cNvPr>
            <p:cNvSpPr txBox="1"/>
            <p:nvPr/>
          </p:nvSpPr>
          <p:spPr>
            <a:xfrm>
              <a:off x="-9712907" y="351742"/>
              <a:ext cx="11233233" cy="570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Витамины группы B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Источники: цельное зерно, мясо, птица</a:t>
              </a:r>
              <a:r>
                <a:rPr lang="fi-FI" sz="4000" dirty="0">
                  <a:latin typeface="Impact" panose="020B0806030902050204" pitchFamily="34" charset="0"/>
                </a:rPr>
                <a:t>, </a:t>
              </a:r>
              <a:r>
                <a:rPr lang="ru-RU" sz="4000" dirty="0">
                  <a:latin typeface="Impact" panose="020B0806030902050204" pitchFamily="34" charset="0"/>
                </a:rPr>
                <a:t>рыба, яйца, зеленые овощи, бобы и орехи.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Польза: витамины группы В (такие как В6, В12 и </a:t>
              </a:r>
            </a:p>
            <a:p>
              <a:r>
                <a:rPr lang="ru-RU" sz="4000" dirty="0" err="1">
                  <a:latin typeface="Impact" panose="020B0806030902050204" pitchFamily="34" charset="0"/>
                </a:rPr>
                <a:t>фолат</a:t>
              </a:r>
              <a:r>
                <a:rPr lang="ru-RU" sz="4000" dirty="0">
                  <a:latin typeface="Impact" panose="020B0806030902050204" pitchFamily="34" charset="0"/>
                </a:rPr>
                <a:t>) важны для здоровья мозга, поскольку  </a:t>
              </a:r>
            </a:p>
            <a:p>
              <a:r>
                <a:rPr lang="ru-RU" sz="4000" dirty="0">
                  <a:latin typeface="Impact" panose="020B0806030902050204" pitchFamily="34" charset="0"/>
                </a:rPr>
                <a:t>они участвуют в его работе и помогают снизить уровень гомоцистеина, который связан с ухудшением когнитивных способностей.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47" name="Ryhmä 46">
            <a:extLst>
              <a:ext uri="{FF2B5EF4-FFF2-40B4-BE49-F238E27FC236}">
                <a16:creationId xmlns:a16="http://schemas.microsoft.com/office/drawing/2014/main" id="{46903105-4EA3-98CD-70D8-1B6CC1FFC6EC}"/>
              </a:ext>
            </a:extLst>
          </p:cNvPr>
          <p:cNvGrpSpPr/>
          <p:nvPr/>
        </p:nvGrpSpPr>
        <p:grpSpPr>
          <a:xfrm>
            <a:off x="-11269518" y="-106940"/>
            <a:ext cx="12692814" cy="7071879"/>
            <a:chOff x="-11150590" y="0"/>
            <a:chExt cx="12547673" cy="6858000"/>
          </a:xfrm>
        </p:grpSpPr>
        <p:grpSp>
          <p:nvGrpSpPr>
            <p:cNvPr id="48" name="Ryhmä 47">
              <a:extLst>
                <a:ext uri="{FF2B5EF4-FFF2-40B4-BE49-F238E27FC236}">
                  <a16:creationId xmlns:a16="http://schemas.microsoft.com/office/drawing/2014/main" id="{EF244A19-549C-9526-8FAE-2673A69C2BAD}"/>
                </a:ext>
              </a:extLst>
            </p:cNvPr>
            <p:cNvGrpSpPr/>
            <p:nvPr/>
          </p:nvGrpSpPr>
          <p:grpSpPr>
            <a:xfrm>
              <a:off x="-11150590" y="0"/>
              <a:ext cx="12547673" cy="6858000"/>
              <a:chOff x="-11150590" y="0"/>
              <a:chExt cx="12547673" cy="6858000"/>
            </a:xfrm>
          </p:grpSpPr>
          <p:sp>
            <p:nvSpPr>
              <p:cNvPr id="50" name="Suorakulmio 49">
                <a:extLst>
                  <a:ext uri="{FF2B5EF4-FFF2-40B4-BE49-F238E27FC236}">
                    <a16:creationId xmlns:a16="http://schemas.microsoft.com/office/drawing/2014/main" id="{F9F1A60C-CD8D-A3DE-CE73-18BB8BD3E870}"/>
                  </a:ext>
                </a:extLst>
              </p:cNvPr>
              <p:cNvSpPr/>
              <p:nvPr/>
            </p:nvSpPr>
            <p:spPr>
              <a:xfrm>
                <a:off x="-11150590" y="0"/>
                <a:ext cx="12188952" cy="6858000"/>
              </a:xfrm>
              <a:prstGeom prst="rect">
                <a:avLst/>
              </a:prstGeom>
              <a:solidFill>
                <a:srgbClr val="426277"/>
              </a:solidFill>
              <a:ln>
                <a:solidFill>
                  <a:srgbClr val="4262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1" name="Suorakulmio: Pyöristetyt kulmat 50">
                <a:extLst>
                  <a:ext uri="{FF2B5EF4-FFF2-40B4-BE49-F238E27FC236}">
                    <a16:creationId xmlns:a16="http://schemas.microsoft.com/office/drawing/2014/main" id="{01192DFF-55B0-303B-70EE-3B92A393163F}"/>
                  </a:ext>
                </a:extLst>
              </p:cNvPr>
              <p:cNvSpPr/>
              <p:nvPr/>
            </p:nvSpPr>
            <p:spPr>
              <a:xfrm>
                <a:off x="632189" y="4001831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426277"/>
              </a:solidFill>
              <a:ln>
                <a:solidFill>
                  <a:srgbClr val="4262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9" name="Tekstiruutu 48">
              <a:extLst>
                <a:ext uri="{FF2B5EF4-FFF2-40B4-BE49-F238E27FC236}">
                  <a16:creationId xmlns:a16="http://schemas.microsoft.com/office/drawing/2014/main" id="{825C53B6-2DF7-9AEB-4BB7-69E8C6C75FE1}"/>
                </a:ext>
              </a:extLst>
            </p:cNvPr>
            <p:cNvSpPr txBox="1"/>
            <p:nvPr/>
          </p:nvSpPr>
          <p:spPr>
            <a:xfrm>
              <a:off x="-10400057" y="755485"/>
              <a:ext cx="10887105" cy="5093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Витамин Е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Источники: орехи и семечки (например, миндаль, семена подсолнечника), листовые зеленые овощи, растительные масла (например, оливковое).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Польза: витамин Е действует как антиоксидант и защищает клетки мозга от повреждений.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69CD59F9-0531-83B8-8814-9682CF8DEC87}"/>
              </a:ext>
            </a:extLst>
          </p:cNvPr>
          <p:cNvGrpSpPr/>
          <p:nvPr/>
        </p:nvGrpSpPr>
        <p:grpSpPr>
          <a:xfrm>
            <a:off x="-12265099" y="-2"/>
            <a:ext cx="13157553" cy="7071879"/>
            <a:chOff x="-11701904" y="0"/>
            <a:chExt cx="12549090" cy="6858000"/>
          </a:xfrm>
        </p:grpSpPr>
        <p:grpSp>
          <p:nvGrpSpPr>
            <p:cNvPr id="9" name="Ryhmä 8">
              <a:extLst>
                <a:ext uri="{FF2B5EF4-FFF2-40B4-BE49-F238E27FC236}">
                  <a16:creationId xmlns:a16="http://schemas.microsoft.com/office/drawing/2014/main" id="{C310E6FB-E2DA-0881-76CB-DC23571F54BE}"/>
                </a:ext>
              </a:extLst>
            </p:cNvPr>
            <p:cNvGrpSpPr/>
            <p:nvPr/>
          </p:nvGrpSpPr>
          <p:grpSpPr>
            <a:xfrm>
              <a:off x="-11701904" y="0"/>
              <a:ext cx="12549090" cy="6858000"/>
              <a:chOff x="-11701904" y="0"/>
              <a:chExt cx="12549090" cy="6858000"/>
            </a:xfrm>
          </p:grpSpPr>
          <p:sp>
            <p:nvSpPr>
              <p:cNvPr id="13" name="Suorakulmio 12">
                <a:extLst>
                  <a:ext uri="{FF2B5EF4-FFF2-40B4-BE49-F238E27FC236}">
                    <a16:creationId xmlns:a16="http://schemas.microsoft.com/office/drawing/2014/main" id="{7D8F4755-CAFC-3195-B6E2-A33B815F711D}"/>
                  </a:ext>
                </a:extLst>
              </p:cNvPr>
              <p:cNvSpPr/>
              <p:nvPr/>
            </p:nvSpPr>
            <p:spPr>
              <a:xfrm>
                <a:off x="-11701904" y="0"/>
                <a:ext cx="12188952" cy="6858000"/>
              </a:xfrm>
              <a:prstGeom prst="rect">
                <a:avLst/>
              </a:prstGeom>
              <a:solidFill>
                <a:srgbClr val="252B37"/>
              </a:solidFill>
              <a:ln>
                <a:solidFill>
                  <a:srgbClr val="252B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4" name="Suorakulmio: Pyöristetyt kulmat 13">
                <a:extLst>
                  <a:ext uri="{FF2B5EF4-FFF2-40B4-BE49-F238E27FC236}">
                    <a16:creationId xmlns:a16="http://schemas.microsoft.com/office/drawing/2014/main" id="{11534DF3-836E-AA88-B5CB-BA5D6DD7DE59}"/>
                  </a:ext>
                </a:extLst>
              </p:cNvPr>
              <p:cNvSpPr/>
              <p:nvPr/>
            </p:nvSpPr>
            <p:spPr>
              <a:xfrm>
                <a:off x="82292" y="5429915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252B37"/>
              </a:solidFill>
              <a:ln>
                <a:solidFill>
                  <a:srgbClr val="252B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C4E3DEB5-6399-E445-2F9C-D26D7BC14333}"/>
                </a:ext>
              </a:extLst>
            </p:cNvPr>
            <p:cNvSpPr txBox="1"/>
            <p:nvPr/>
          </p:nvSpPr>
          <p:spPr>
            <a:xfrm>
              <a:off x="-10651826" y="459323"/>
              <a:ext cx="10413263" cy="5596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Флавоноиды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200" dirty="0">
                  <a:solidFill>
                    <a:schemeClr val="bg1"/>
                  </a:solidFill>
                  <a:latin typeface="Impact" panose="020B0806030902050204" pitchFamily="34" charset="0"/>
                </a:rPr>
                <a:t>Источники: </a:t>
              </a:r>
              <a:endParaRPr lang="fi-FI" sz="4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фрукты (особенно цитрусовые, ягоды, яблоки), чай (зеленый и черный), темный шоколад.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200" dirty="0">
                  <a:solidFill>
                    <a:schemeClr val="bg1"/>
                  </a:solidFill>
                  <a:latin typeface="Impact" panose="020B0806030902050204" pitchFamily="34" charset="0"/>
                </a:rPr>
                <a:t>Польза:</a:t>
              </a:r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флавоноиды улучшают кровоснабжение мозга и способствуют росту нервных клеток и коммуникации.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09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9953F4-51BB-13A3-821B-D85910C14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C3322F6D-257E-6A4B-4624-2A3CB7DDF86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EC4A687-3469-1416-AF1D-4666565EE33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CB7AB"/>
            </a:solidFill>
            <a:ln>
              <a:solidFill>
                <a:srgbClr val="DCB7A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7B6194B7-97B0-B7B0-568B-173481D99789}"/>
                </a:ext>
              </a:extLst>
            </p:cNvPr>
            <p:cNvSpPr txBox="1"/>
            <p:nvPr/>
          </p:nvSpPr>
          <p:spPr>
            <a:xfrm>
              <a:off x="3315780" y="1392452"/>
              <a:ext cx="831498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Impact" panose="020B0806030902050204" pitchFamily="34" charset="0"/>
                </a:rPr>
                <a:t>Ключевые питательные вещества для здоровья мозга</a:t>
              </a:r>
              <a:endParaRPr lang="fi-FI" sz="6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2" name="Ryhmä 31">
            <a:extLst>
              <a:ext uri="{FF2B5EF4-FFF2-40B4-BE49-F238E27FC236}">
                <a16:creationId xmlns:a16="http://schemas.microsoft.com/office/drawing/2014/main" id="{2B6EABEF-D449-0457-7CA4-92724A2FA0C5}"/>
              </a:ext>
            </a:extLst>
          </p:cNvPr>
          <p:cNvGrpSpPr/>
          <p:nvPr/>
        </p:nvGrpSpPr>
        <p:grpSpPr>
          <a:xfrm>
            <a:off x="1857924" y="-2"/>
            <a:ext cx="12628295" cy="6858000"/>
            <a:chOff x="-9489777" y="0"/>
            <a:chExt cx="12628295" cy="6858000"/>
          </a:xfrm>
        </p:grpSpPr>
        <p:grpSp>
          <p:nvGrpSpPr>
            <p:cNvPr id="33" name="Ryhmä 32">
              <a:extLst>
                <a:ext uri="{FF2B5EF4-FFF2-40B4-BE49-F238E27FC236}">
                  <a16:creationId xmlns:a16="http://schemas.microsoft.com/office/drawing/2014/main" id="{A6D26BD5-6BA0-8F71-1D84-3E2F15BAC3A4}"/>
                </a:ext>
              </a:extLst>
            </p:cNvPr>
            <p:cNvGrpSpPr/>
            <p:nvPr/>
          </p:nvGrpSpPr>
          <p:grpSpPr>
            <a:xfrm>
              <a:off x="-9489777" y="0"/>
              <a:ext cx="12628295" cy="6858000"/>
              <a:chOff x="-9489777" y="0"/>
              <a:chExt cx="12628295" cy="6858000"/>
            </a:xfrm>
          </p:grpSpPr>
          <p:sp>
            <p:nvSpPr>
              <p:cNvPr id="35" name="Suorakulmio 34">
                <a:extLst>
                  <a:ext uri="{FF2B5EF4-FFF2-40B4-BE49-F238E27FC236}">
                    <a16:creationId xmlns:a16="http://schemas.microsoft.com/office/drawing/2014/main" id="{17380762-39C6-2C00-1241-9F457D667332}"/>
                  </a:ext>
                </a:extLst>
              </p:cNvPr>
              <p:cNvSpPr/>
              <p:nvPr/>
            </p:nvSpPr>
            <p:spPr>
              <a:xfrm>
                <a:off x="-9489777" y="0"/>
                <a:ext cx="12188952" cy="6858000"/>
              </a:xfrm>
              <a:prstGeom prst="rect">
                <a:avLst/>
              </a:prstGeom>
              <a:solidFill>
                <a:srgbClr val="900217"/>
              </a:solidFill>
              <a:ln>
                <a:solidFill>
                  <a:srgbClr val="90021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6" name="Suorakulmio: Pyöristetyt kulmat 35">
                <a:extLst>
                  <a:ext uri="{FF2B5EF4-FFF2-40B4-BE49-F238E27FC236}">
                    <a16:creationId xmlns:a16="http://schemas.microsoft.com/office/drawing/2014/main" id="{6C37CB08-E966-A516-852D-138430E5F16C}"/>
                  </a:ext>
                </a:extLst>
              </p:cNvPr>
              <p:cNvSpPr/>
              <p:nvPr/>
            </p:nvSpPr>
            <p:spPr>
              <a:xfrm>
                <a:off x="2373624" y="236004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900217"/>
              </a:solidFill>
              <a:ln>
                <a:solidFill>
                  <a:srgbClr val="90021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34" name="Tekstiruutu 33">
              <a:extLst>
                <a:ext uri="{FF2B5EF4-FFF2-40B4-BE49-F238E27FC236}">
                  <a16:creationId xmlns:a16="http://schemas.microsoft.com/office/drawing/2014/main" id="{F4AD4F17-B2EE-618A-C8F1-D6E20808B2B6}"/>
                </a:ext>
              </a:extLst>
            </p:cNvPr>
            <p:cNvSpPr txBox="1"/>
            <p:nvPr/>
          </p:nvSpPr>
          <p:spPr>
            <a:xfrm>
              <a:off x="-9144580" y="486180"/>
              <a:ext cx="10086736" cy="5955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000" dirty="0">
                  <a:latin typeface="Impact" panose="020B0806030902050204" pitchFamily="34" charset="0"/>
                </a:rPr>
                <a:t>Омега-3 жирные кислоты</a:t>
              </a:r>
              <a:endParaRPr lang="fi-FI" sz="5000" dirty="0">
                <a:latin typeface="Impact" panose="020B0806030902050204" pitchFamily="34" charset="0"/>
              </a:endParaRPr>
            </a:p>
            <a:p>
              <a:endParaRPr lang="fi-FI" sz="45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  </a:t>
              </a:r>
              <a:r>
                <a:rPr lang="ru-RU" sz="4300" dirty="0">
                  <a:latin typeface="Impact" panose="020B0806030902050204" pitchFamily="34" charset="0"/>
                </a:rPr>
                <a:t>Источники: </a:t>
              </a:r>
              <a:r>
                <a:rPr lang="ru-RU" sz="4000" dirty="0">
                  <a:latin typeface="Impact" panose="020B0806030902050204" pitchFamily="34" charset="0"/>
                </a:rPr>
                <a:t>жирная рыба (например, лосось, сардины, скумбрия), льняное семя, семена </a:t>
              </a:r>
              <a:r>
                <a:rPr lang="ru-RU" sz="4000" dirty="0" err="1">
                  <a:latin typeface="Impact" panose="020B0806030902050204" pitchFamily="34" charset="0"/>
                </a:rPr>
                <a:t>чиа</a:t>
              </a:r>
              <a:r>
                <a:rPr lang="ru-RU" sz="4000" dirty="0">
                  <a:latin typeface="Impact" panose="020B0806030902050204" pitchFamily="34" charset="0"/>
                </a:rPr>
                <a:t>, грецкие орехи.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300" dirty="0">
                  <a:latin typeface="Impact" panose="020B0806030902050204" pitchFamily="34" charset="0"/>
                </a:rPr>
                <a:t>Польза: </a:t>
              </a:r>
              <a:r>
                <a:rPr lang="ru-RU" sz="4000" dirty="0">
                  <a:latin typeface="Impact" panose="020B0806030902050204" pitchFamily="34" charset="0"/>
                </a:rPr>
                <a:t>Омега-3 жирные кислоты необходимы для структуры и работы мозга. Они поддерживают память и когнитивные функции, а также уменьшают воспаление.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7" name="Ryhmä 36">
            <a:extLst>
              <a:ext uri="{FF2B5EF4-FFF2-40B4-BE49-F238E27FC236}">
                <a16:creationId xmlns:a16="http://schemas.microsoft.com/office/drawing/2014/main" id="{00930621-9B00-D990-C9E8-F201BBC196CA}"/>
              </a:ext>
            </a:extLst>
          </p:cNvPr>
          <p:cNvGrpSpPr/>
          <p:nvPr/>
        </p:nvGrpSpPr>
        <p:grpSpPr>
          <a:xfrm>
            <a:off x="-10000762" y="0"/>
            <a:ext cx="12571399" cy="6858000"/>
            <a:chOff x="-10047962" y="0"/>
            <a:chExt cx="12571399" cy="6858000"/>
          </a:xfrm>
        </p:grpSpPr>
        <p:grpSp>
          <p:nvGrpSpPr>
            <p:cNvPr id="38" name="Ryhmä 37">
              <a:extLst>
                <a:ext uri="{FF2B5EF4-FFF2-40B4-BE49-F238E27FC236}">
                  <a16:creationId xmlns:a16="http://schemas.microsoft.com/office/drawing/2014/main" id="{EA9DBA49-1E9A-EB7C-25AB-6205F0383F3D}"/>
                </a:ext>
              </a:extLst>
            </p:cNvPr>
            <p:cNvGrpSpPr/>
            <p:nvPr/>
          </p:nvGrpSpPr>
          <p:grpSpPr>
            <a:xfrm>
              <a:off x="-10047962" y="0"/>
              <a:ext cx="12571399" cy="6858000"/>
              <a:chOff x="-10047962" y="0"/>
              <a:chExt cx="12571399" cy="6858000"/>
            </a:xfrm>
          </p:grpSpPr>
          <p:sp>
            <p:nvSpPr>
              <p:cNvPr id="40" name="Suorakulmio 39">
                <a:extLst>
                  <a:ext uri="{FF2B5EF4-FFF2-40B4-BE49-F238E27FC236}">
                    <a16:creationId xmlns:a16="http://schemas.microsoft.com/office/drawing/2014/main" id="{9F4D8A34-1FAA-66F5-09D2-27489E8DDCE7}"/>
                  </a:ext>
                </a:extLst>
              </p:cNvPr>
              <p:cNvSpPr/>
              <p:nvPr/>
            </p:nvSpPr>
            <p:spPr>
              <a:xfrm>
                <a:off x="-10047962" y="0"/>
                <a:ext cx="12188952" cy="6858000"/>
              </a:xfrm>
              <a:prstGeom prst="rect">
                <a:avLst/>
              </a:prstGeom>
              <a:solidFill>
                <a:srgbClr val="CA294D"/>
              </a:solidFill>
              <a:ln>
                <a:solidFill>
                  <a:srgbClr val="CA29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41" name="Suorakulmio: Pyöristetyt kulmat 40">
                <a:extLst>
                  <a:ext uri="{FF2B5EF4-FFF2-40B4-BE49-F238E27FC236}">
                    <a16:creationId xmlns:a16="http://schemas.microsoft.com/office/drawing/2014/main" id="{1027E0C6-0370-E7C4-C03B-8929D31E706E}"/>
                  </a:ext>
                </a:extLst>
              </p:cNvPr>
              <p:cNvSpPr/>
              <p:nvPr/>
            </p:nvSpPr>
            <p:spPr>
              <a:xfrm>
                <a:off x="1758543" y="1446393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CA294D"/>
              </a:solidFill>
              <a:ln>
                <a:solidFill>
                  <a:srgbClr val="CA29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39" name="Tekstiruutu 38">
              <a:extLst>
                <a:ext uri="{FF2B5EF4-FFF2-40B4-BE49-F238E27FC236}">
                  <a16:creationId xmlns:a16="http://schemas.microsoft.com/office/drawing/2014/main" id="{B686ADE4-C496-F128-AC78-D42C4D9F714C}"/>
                </a:ext>
              </a:extLst>
            </p:cNvPr>
            <p:cNvSpPr txBox="1"/>
            <p:nvPr/>
          </p:nvSpPr>
          <p:spPr>
            <a:xfrm>
              <a:off x="-9436967" y="144154"/>
              <a:ext cx="10498381" cy="632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Антиоксиданты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200" dirty="0">
                  <a:latin typeface="Impact" panose="020B0806030902050204" pitchFamily="34" charset="0"/>
                </a:rPr>
                <a:t>Источники: </a:t>
              </a:r>
              <a:r>
                <a:rPr lang="ru-RU" sz="4000" dirty="0">
                  <a:latin typeface="Impact" panose="020B0806030902050204" pitchFamily="34" charset="0"/>
                </a:rPr>
                <a:t>ягоды (например, черника, клубника,</a:t>
              </a:r>
              <a:r>
                <a:rPr lang="fi-FI" sz="4000" dirty="0">
                  <a:latin typeface="Impact" panose="020B0806030902050204" pitchFamily="34" charset="0"/>
                </a:rPr>
                <a:t> </a:t>
              </a:r>
              <a:r>
                <a:rPr lang="ru-RU" sz="4000" dirty="0">
                  <a:latin typeface="Impact" panose="020B0806030902050204" pitchFamily="34" charset="0"/>
                </a:rPr>
                <a:t>малина), овощи (особенно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</a:t>
              </a:r>
              <a:r>
                <a:rPr lang="ru-RU" sz="4000" dirty="0">
                  <a:latin typeface="Impact" panose="020B0806030902050204" pitchFamily="34" charset="0"/>
                </a:rPr>
                <a:t> листовая зелень, например, шпинат и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</a:t>
              </a:r>
              <a:r>
                <a:rPr lang="ru-RU" sz="4000" dirty="0">
                  <a:latin typeface="Impact" panose="020B0806030902050204" pitchFamily="34" charset="0"/>
                </a:rPr>
                <a:t> капуста), темный шоколад, орехи и семечки.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200" dirty="0">
                  <a:latin typeface="Impact" panose="020B0806030902050204" pitchFamily="34" charset="0"/>
                </a:rPr>
                <a:t>Польза: </a:t>
              </a:r>
              <a:r>
                <a:rPr lang="ru-RU" sz="4000" dirty="0">
                  <a:latin typeface="Impact" panose="020B0806030902050204" pitchFamily="34" charset="0"/>
                </a:rPr>
                <a:t>антиоксиданты защищают клетки мозга от окислительного стресса и воспаления, которые могут привести к снижению когнитивных способностей.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7FF6154-1ABB-46CA-4627-ACB952778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7DA08D70-D884-325E-4A6C-EA55AC862DE0}"/>
              </a:ext>
            </a:extLst>
          </p:cNvPr>
          <p:cNvGrpSpPr/>
          <p:nvPr/>
        </p:nvGrpSpPr>
        <p:grpSpPr>
          <a:xfrm>
            <a:off x="-10584308" y="-2"/>
            <a:ext cx="12571399" cy="6869975"/>
            <a:chOff x="-10564557" y="0"/>
            <a:chExt cx="12571399" cy="6858000"/>
          </a:xfrm>
        </p:grpSpPr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EEAB0839-E006-2C07-C596-40325630460A}"/>
                </a:ext>
              </a:extLst>
            </p:cNvPr>
            <p:cNvGrpSpPr/>
            <p:nvPr/>
          </p:nvGrpSpPr>
          <p:grpSpPr>
            <a:xfrm>
              <a:off x="-10564557" y="0"/>
              <a:ext cx="12571399" cy="6858000"/>
              <a:chOff x="-10599276" y="0"/>
              <a:chExt cx="12571399" cy="6858000"/>
            </a:xfrm>
          </p:grpSpPr>
          <p:sp>
            <p:nvSpPr>
              <p:cNvPr id="5" name="Suorakulmio 4">
                <a:extLst>
                  <a:ext uri="{FF2B5EF4-FFF2-40B4-BE49-F238E27FC236}">
                    <a16:creationId xmlns:a16="http://schemas.microsoft.com/office/drawing/2014/main" id="{78A9BC05-7E0D-3861-E03A-9378B41FE939}"/>
                  </a:ext>
                </a:extLst>
              </p:cNvPr>
              <p:cNvSpPr/>
              <p:nvPr/>
            </p:nvSpPr>
            <p:spPr>
              <a:xfrm>
                <a:off x="-10599276" y="0"/>
                <a:ext cx="12188952" cy="6858000"/>
              </a:xfrm>
              <a:prstGeom prst="rect">
                <a:avLst/>
              </a:prstGeom>
              <a:solidFill>
                <a:srgbClr val="E2A763"/>
              </a:solidFill>
              <a:ln>
                <a:solidFill>
                  <a:srgbClr val="E2A76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" name="Suorakulmio: Pyöristetyt kulmat 5">
                <a:extLst>
                  <a:ext uri="{FF2B5EF4-FFF2-40B4-BE49-F238E27FC236}">
                    <a16:creationId xmlns:a16="http://schemas.microsoft.com/office/drawing/2014/main" id="{197BEFDA-A0B0-56F8-A8DA-D54CAEB59E4A}"/>
                  </a:ext>
                </a:extLst>
              </p:cNvPr>
              <p:cNvSpPr/>
              <p:nvPr/>
            </p:nvSpPr>
            <p:spPr>
              <a:xfrm>
                <a:off x="1207229" y="2724112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E2A763"/>
              </a:solidFill>
              <a:ln>
                <a:solidFill>
                  <a:srgbClr val="E2A76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" name="Tekstiruutu 3">
              <a:extLst>
                <a:ext uri="{FF2B5EF4-FFF2-40B4-BE49-F238E27FC236}">
                  <a16:creationId xmlns:a16="http://schemas.microsoft.com/office/drawing/2014/main" id="{A642263E-9968-F43E-4F00-EC88F699EF70}"/>
                </a:ext>
              </a:extLst>
            </p:cNvPr>
            <p:cNvSpPr txBox="1"/>
            <p:nvPr/>
          </p:nvSpPr>
          <p:spPr>
            <a:xfrm>
              <a:off x="-9712907" y="351742"/>
              <a:ext cx="11233233" cy="570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Витамины группы B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Источники: цельное зерно, мясо, птица</a:t>
              </a:r>
              <a:r>
                <a:rPr lang="fi-FI" sz="4000" dirty="0">
                  <a:latin typeface="Impact" panose="020B0806030902050204" pitchFamily="34" charset="0"/>
                </a:rPr>
                <a:t>, </a:t>
              </a:r>
              <a:r>
                <a:rPr lang="ru-RU" sz="4000" dirty="0">
                  <a:latin typeface="Impact" panose="020B0806030902050204" pitchFamily="34" charset="0"/>
                </a:rPr>
                <a:t>рыба, яйца, зеленые овощи, бобы и орехи.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Польза: витамины группы В (такие как В6, В12 и </a:t>
              </a:r>
            </a:p>
            <a:p>
              <a:r>
                <a:rPr lang="ru-RU" sz="4000" dirty="0" err="1">
                  <a:latin typeface="Impact" panose="020B0806030902050204" pitchFamily="34" charset="0"/>
                </a:rPr>
                <a:t>фолат</a:t>
              </a:r>
              <a:r>
                <a:rPr lang="ru-RU" sz="4000" dirty="0">
                  <a:latin typeface="Impact" panose="020B0806030902050204" pitchFamily="34" charset="0"/>
                </a:rPr>
                <a:t>) важны для здоровья мозга, поскольку  </a:t>
              </a:r>
            </a:p>
            <a:p>
              <a:r>
                <a:rPr lang="ru-RU" sz="4000" dirty="0">
                  <a:latin typeface="Impact" panose="020B0806030902050204" pitchFamily="34" charset="0"/>
                </a:rPr>
                <a:t>они участвуют в его работе и помогают снизить уровень гомоцистеина, который связан с ухудшением когнитивных способностей.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47" name="Ryhmä 46">
            <a:extLst>
              <a:ext uri="{FF2B5EF4-FFF2-40B4-BE49-F238E27FC236}">
                <a16:creationId xmlns:a16="http://schemas.microsoft.com/office/drawing/2014/main" id="{70372B47-E4B4-223F-9847-2BB3CBD41EF2}"/>
              </a:ext>
            </a:extLst>
          </p:cNvPr>
          <p:cNvGrpSpPr/>
          <p:nvPr/>
        </p:nvGrpSpPr>
        <p:grpSpPr>
          <a:xfrm>
            <a:off x="-11269518" y="-106940"/>
            <a:ext cx="12692814" cy="7071879"/>
            <a:chOff x="-11150590" y="0"/>
            <a:chExt cx="12547673" cy="6858000"/>
          </a:xfrm>
        </p:grpSpPr>
        <p:grpSp>
          <p:nvGrpSpPr>
            <p:cNvPr id="48" name="Ryhmä 47">
              <a:extLst>
                <a:ext uri="{FF2B5EF4-FFF2-40B4-BE49-F238E27FC236}">
                  <a16:creationId xmlns:a16="http://schemas.microsoft.com/office/drawing/2014/main" id="{BB4DD97B-3B50-FB61-0C4B-00C8F0706468}"/>
                </a:ext>
              </a:extLst>
            </p:cNvPr>
            <p:cNvGrpSpPr/>
            <p:nvPr/>
          </p:nvGrpSpPr>
          <p:grpSpPr>
            <a:xfrm>
              <a:off x="-11150590" y="0"/>
              <a:ext cx="12547673" cy="6858000"/>
              <a:chOff x="-11150590" y="0"/>
              <a:chExt cx="12547673" cy="6858000"/>
            </a:xfrm>
          </p:grpSpPr>
          <p:sp>
            <p:nvSpPr>
              <p:cNvPr id="50" name="Suorakulmio 49">
                <a:extLst>
                  <a:ext uri="{FF2B5EF4-FFF2-40B4-BE49-F238E27FC236}">
                    <a16:creationId xmlns:a16="http://schemas.microsoft.com/office/drawing/2014/main" id="{237A7844-96BC-3CFA-C640-44D24B5F43EC}"/>
                  </a:ext>
                </a:extLst>
              </p:cNvPr>
              <p:cNvSpPr/>
              <p:nvPr/>
            </p:nvSpPr>
            <p:spPr>
              <a:xfrm>
                <a:off x="-11150590" y="0"/>
                <a:ext cx="12188952" cy="6858000"/>
              </a:xfrm>
              <a:prstGeom prst="rect">
                <a:avLst/>
              </a:prstGeom>
              <a:solidFill>
                <a:srgbClr val="426277"/>
              </a:solidFill>
              <a:ln>
                <a:solidFill>
                  <a:srgbClr val="4262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1" name="Suorakulmio: Pyöristetyt kulmat 50">
                <a:extLst>
                  <a:ext uri="{FF2B5EF4-FFF2-40B4-BE49-F238E27FC236}">
                    <a16:creationId xmlns:a16="http://schemas.microsoft.com/office/drawing/2014/main" id="{463BB40D-27BB-3511-72AE-72A0D6E7844F}"/>
                  </a:ext>
                </a:extLst>
              </p:cNvPr>
              <p:cNvSpPr/>
              <p:nvPr/>
            </p:nvSpPr>
            <p:spPr>
              <a:xfrm>
                <a:off x="632189" y="4001831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426277"/>
              </a:solidFill>
              <a:ln>
                <a:solidFill>
                  <a:srgbClr val="4262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9" name="Tekstiruutu 48">
              <a:extLst>
                <a:ext uri="{FF2B5EF4-FFF2-40B4-BE49-F238E27FC236}">
                  <a16:creationId xmlns:a16="http://schemas.microsoft.com/office/drawing/2014/main" id="{46360043-DBA5-326D-7102-AB607E99E79A}"/>
                </a:ext>
              </a:extLst>
            </p:cNvPr>
            <p:cNvSpPr txBox="1"/>
            <p:nvPr/>
          </p:nvSpPr>
          <p:spPr>
            <a:xfrm>
              <a:off x="-10400057" y="755485"/>
              <a:ext cx="10887105" cy="5093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Витамин Е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Источники: орехи и семечки (например, миндаль, семена подсолнечника), листовые зеленые овощи, растительные масла (например, оливковое).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Польза: витамин Е действует как антиоксидант и защищает клетки мозга от повреждений.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448C7C2A-F562-3A35-E68B-BEDA63A2CAC3}"/>
              </a:ext>
            </a:extLst>
          </p:cNvPr>
          <p:cNvGrpSpPr/>
          <p:nvPr/>
        </p:nvGrpSpPr>
        <p:grpSpPr>
          <a:xfrm>
            <a:off x="-12265099" y="-2"/>
            <a:ext cx="13157553" cy="7071879"/>
            <a:chOff x="-11701904" y="0"/>
            <a:chExt cx="12549090" cy="6858000"/>
          </a:xfrm>
        </p:grpSpPr>
        <p:grpSp>
          <p:nvGrpSpPr>
            <p:cNvPr id="9" name="Ryhmä 8">
              <a:extLst>
                <a:ext uri="{FF2B5EF4-FFF2-40B4-BE49-F238E27FC236}">
                  <a16:creationId xmlns:a16="http://schemas.microsoft.com/office/drawing/2014/main" id="{FFD5083C-E223-F5A5-D476-8FEEE07AFBE6}"/>
                </a:ext>
              </a:extLst>
            </p:cNvPr>
            <p:cNvGrpSpPr/>
            <p:nvPr/>
          </p:nvGrpSpPr>
          <p:grpSpPr>
            <a:xfrm>
              <a:off x="-11701904" y="0"/>
              <a:ext cx="12549090" cy="6858000"/>
              <a:chOff x="-11701904" y="0"/>
              <a:chExt cx="12549090" cy="6858000"/>
            </a:xfrm>
          </p:grpSpPr>
          <p:sp>
            <p:nvSpPr>
              <p:cNvPr id="13" name="Suorakulmio 12">
                <a:extLst>
                  <a:ext uri="{FF2B5EF4-FFF2-40B4-BE49-F238E27FC236}">
                    <a16:creationId xmlns:a16="http://schemas.microsoft.com/office/drawing/2014/main" id="{FDDC3D7C-29A9-9B33-13DA-56F8B02AC220}"/>
                  </a:ext>
                </a:extLst>
              </p:cNvPr>
              <p:cNvSpPr/>
              <p:nvPr/>
            </p:nvSpPr>
            <p:spPr>
              <a:xfrm>
                <a:off x="-11701904" y="0"/>
                <a:ext cx="12188952" cy="6858000"/>
              </a:xfrm>
              <a:prstGeom prst="rect">
                <a:avLst/>
              </a:prstGeom>
              <a:solidFill>
                <a:srgbClr val="252B37"/>
              </a:solidFill>
              <a:ln>
                <a:solidFill>
                  <a:srgbClr val="252B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4" name="Suorakulmio: Pyöristetyt kulmat 13">
                <a:extLst>
                  <a:ext uri="{FF2B5EF4-FFF2-40B4-BE49-F238E27FC236}">
                    <a16:creationId xmlns:a16="http://schemas.microsoft.com/office/drawing/2014/main" id="{451AD1A0-D474-C87A-E68D-B20068A1BB52}"/>
                  </a:ext>
                </a:extLst>
              </p:cNvPr>
              <p:cNvSpPr/>
              <p:nvPr/>
            </p:nvSpPr>
            <p:spPr>
              <a:xfrm>
                <a:off x="82292" y="5429915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252B37"/>
              </a:solidFill>
              <a:ln>
                <a:solidFill>
                  <a:srgbClr val="252B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B6B5E238-3267-83A1-70E2-7C78AB17D846}"/>
                </a:ext>
              </a:extLst>
            </p:cNvPr>
            <p:cNvSpPr txBox="1"/>
            <p:nvPr/>
          </p:nvSpPr>
          <p:spPr>
            <a:xfrm>
              <a:off x="-10651826" y="459323"/>
              <a:ext cx="10413263" cy="5596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Флавоноиды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200" dirty="0">
                  <a:solidFill>
                    <a:schemeClr val="bg1"/>
                  </a:solidFill>
                  <a:latin typeface="Impact" panose="020B0806030902050204" pitchFamily="34" charset="0"/>
                </a:rPr>
                <a:t>Источники: </a:t>
              </a:r>
              <a:endParaRPr lang="fi-FI" sz="4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фрукты (особенно цитрусовые, ягоды, яблоки), чай (зеленый и черный), темный шоколад.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200" dirty="0">
                  <a:solidFill>
                    <a:schemeClr val="bg1"/>
                  </a:solidFill>
                  <a:latin typeface="Impact" panose="020B0806030902050204" pitchFamily="34" charset="0"/>
                </a:rPr>
                <a:t>Польза:</a:t>
              </a:r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флавоноиды улучшают кровоснабжение мозга и способствуют росту нервных клеток и коммуникации.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338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B645B-B0E8-43F8-31DD-CEEF1A07C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0DB7908C-8613-8E63-32AB-F6BF27BC1B2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092AF7CE-23A9-E568-957A-6FD0D409671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CB7AB"/>
            </a:solidFill>
            <a:ln>
              <a:solidFill>
                <a:srgbClr val="DCB7A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86D5FD68-07A7-5BBA-623B-AECB7B1A00F9}"/>
                </a:ext>
              </a:extLst>
            </p:cNvPr>
            <p:cNvSpPr txBox="1"/>
            <p:nvPr/>
          </p:nvSpPr>
          <p:spPr>
            <a:xfrm>
              <a:off x="3315780" y="1392452"/>
              <a:ext cx="831498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Impact" panose="020B0806030902050204" pitchFamily="34" charset="0"/>
                </a:rPr>
                <a:t>Ключевые питательные вещества для здоровья мозга</a:t>
              </a:r>
              <a:endParaRPr lang="fi-FI" sz="6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2" name="Ryhmä 31">
            <a:extLst>
              <a:ext uri="{FF2B5EF4-FFF2-40B4-BE49-F238E27FC236}">
                <a16:creationId xmlns:a16="http://schemas.microsoft.com/office/drawing/2014/main" id="{9A562FB7-1FEA-A8CC-7DF4-3F587D14B460}"/>
              </a:ext>
            </a:extLst>
          </p:cNvPr>
          <p:cNvGrpSpPr/>
          <p:nvPr/>
        </p:nvGrpSpPr>
        <p:grpSpPr>
          <a:xfrm>
            <a:off x="1857924" y="-2"/>
            <a:ext cx="12628295" cy="6858000"/>
            <a:chOff x="-9489777" y="0"/>
            <a:chExt cx="12628295" cy="6858000"/>
          </a:xfrm>
        </p:grpSpPr>
        <p:grpSp>
          <p:nvGrpSpPr>
            <p:cNvPr id="33" name="Ryhmä 32">
              <a:extLst>
                <a:ext uri="{FF2B5EF4-FFF2-40B4-BE49-F238E27FC236}">
                  <a16:creationId xmlns:a16="http://schemas.microsoft.com/office/drawing/2014/main" id="{D7519D09-3106-B863-E406-D692D57C8D17}"/>
                </a:ext>
              </a:extLst>
            </p:cNvPr>
            <p:cNvGrpSpPr/>
            <p:nvPr/>
          </p:nvGrpSpPr>
          <p:grpSpPr>
            <a:xfrm>
              <a:off x="-9489777" y="0"/>
              <a:ext cx="12628295" cy="6858000"/>
              <a:chOff x="-9489777" y="0"/>
              <a:chExt cx="12628295" cy="6858000"/>
            </a:xfrm>
          </p:grpSpPr>
          <p:sp>
            <p:nvSpPr>
              <p:cNvPr id="35" name="Suorakulmio 34">
                <a:extLst>
                  <a:ext uri="{FF2B5EF4-FFF2-40B4-BE49-F238E27FC236}">
                    <a16:creationId xmlns:a16="http://schemas.microsoft.com/office/drawing/2014/main" id="{70A19F9B-A4D7-995C-19A7-F47A7AD82DC1}"/>
                  </a:ext>
                </a:extLst>
              </p:cNvPr>
              <p:cNvSpPr/>
              <p:nvPr/>
            </p:nvSpPr>
            <p:spPr>
              <a:xfrm>
                <a:off x="-9489777" y="0"/>
                <a:ext cx="12188952" cy="6858000"/>
              </a:xfrm>
              <a:prstGeom prst="rect">
                <a:avLst/>
              </a:prstGeom>
              <a:solidFill>
                <a:srgbClr val="900217"/>
              </a:solidFill>
              <a:ln>
                <a:solidFill>
                  <a:srgbClr val="90021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6" name="Suorakulmio: Pyöristetyt kulmat 35">
                <a:extLst>
                  <a:ext uri="{FF2B5EF4-FFF2-40B4-BE49-F238E27FC236}">
                    <a16:creationId xmlns:a16="http://schemas.microsoft.com/office/drawing/2014/main" id="{18FF4B40-326A-8BD8-74E8-F6AFED985A15}"/>
                  </a:ext>
                </a:extLst>
              </p:cNvPr>
              <p:cNvSpPr/>
              <p:nvPr/>
            </p:nvSpPr>
            <p:spPr>
              <a:xfrm>
                <a:off x="2373624" y="236004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900217"/>
              </a:solidFill>
              <a:ln>
                <a:solidFill>
                  <a:srgbClr val="90021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34" name="Tekstiruutu 33">
              <a:extLst>
                <a:ext uri="{FF2B5EF4-FFF2-40B4-BE49-F238E27FC236}">
                  <a16:creationId xmlns:a16="http://schemas.microsoft.com/office/drawing/2014/main" id="{6C15F71E-C700-679B-6AFB-0F1F4EAF9857}"/>
                </a:ext>
              </a:extLst>
            </p:cNvPr>
            <p:cNvSpPr txBox="1"/>
            <p:nvPr/>
          </p:nvSpPr>
          <p:spPr>
            <a:xfrm>
              <a:off x="-9144580" y="486180"/>
              <a:ext cx="10086736" cy="5955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000" dirty="0">
                  <a:latin typeface="Impact" panose="020B0806030902050204" pitchFamily="34" charset="0"/>
                </a:rPr>
                <a:t>Омега-3 жирные кислоты</a:t>
              </a:r>
              <a:endParaRPr lang="fi-FI" sz="5000" dirty="0">
                <a:latin typeface="Impact" panose="020B0806030902050204" pitchFamily="34" charset="0"/>
              </a:endParaRPr>
            </a:p>
            <a:p>
              <a:endParaRPr lang="fi-FI" sz="45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  </a:t>
              </a:r>
              <a:r>
                <a:rPr lang="ru-RU" sz="4300" dirty="0">
                  <a:latin typeface="Impact" panose="020B0806030902050204" pitchFamily="34" charset="0"/>
                </a:rPr>
                <a:t>Источники: </a:t>
              </a:r>
              <a:r>
                <a:rPr lang="ru-RU" sz="4000" dirty="0">
                  <a:latin typeface="Impact" panose="020B0806030902050204" pitchFamily="34" charset="0"/>
                </a:rPr>
                <a:t>жирная рыба (например, лосось, сардины, скумбрия), льняное семя, семена </a:t>
              </a:r>
              <a:r>
                <a:rPr lang="ru-RU" sz="4000" dirty="0" err="1">
                  <a:latin typeface="Impact" panose="020B0806030902050204" pitchFamily="34" charset="0"/>
                </a:rPr>
                <a:t>чиа</a:t>
              </a:r>
              <a:r>
                <a:rPr lang="ru-RU" sz="4000" dirty="0">
                  <a:latin typeface="Impact" panose="020B0806030902050204" pitchFamily="34" charset="0"/>
                </a:rPr>
                <a:t>, грецкие орехи.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300" dirty="0">
                  <a:latin typeface="Impact" panose="020B0806030902050204" pitchFamily="34" charset="0"/>
                </a:rPr>
                <a:t>Польза: </a:t>
              </a:r>
              <a:r>
                <a:rPr lang="ru-RU" sz="4000" dirty="0">
                  <a:latin typeface="Impact" panose="020B0806030902050204" pitchFamily="34" charset="0"/>
                </a:rPr>
                <a:t>Омега-3 жирные кислоты необходимы для структуры и работы мозга. Они поддерживают память и когнитивные функции, а также уменьшают воспаление.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7" name="Ryhmä 36">
            <a:extLst>
              <a:ext uri="{FF2B5EF4-FFF2-40B4-BE49-F238E27FC236}">
                <a16:creationId xmlns:a16="http://schemas.microsoft.com/office/drawing/2014/main" id="{257E481E-3B2B-0989-3902-29927C013048}"/>
              </a:ext>
            </a:extLst>
          </p:cNvPr>
          <p:cNvGrpSpPr/>
          <p:nvPr/>
        </p:nvGrpSpPr>
        <p:grpSpPr>
          <a:xfrm>
            <a:off x="1023286" y="-4"/>
            <a:ext cx="12571399" cy="6858000"/>
            <a:chOff x="-10047962" y="0"/>
            <a:chExt cx="12571399" cy="6858000"/>
          </a:xfrm>
        </p:grpSpPr>
        <p:grpSp>
          <p:nvGrpSpPr>
            <p:cNvPr id="38" name="Ryhmä 37">
              <a:extLst>
                <a:ext uri="{FF2B5EF4-FFF2-40B4-BE49-F238E27FC236}">
                  <a16:creationId xmlns:a16="http://schemas.microsoft.com/office/drawing/2014/main" id="{BCBFD569-D588-6F7B-C984-E4404994EE13}"/>
                </a:ext>
              </a:extLst>
            </p:cNvPr>
            <p:cNvGrpSpPr/>
            <p:nvPr/>
          </p:nvGrpSpPr>
          <p:grpSpPr>
            <a:xfrm>
              <a:off x="-10047962" y="0"/>
              <a:ext cx="12571399" cy="6858000"/>
              <a:chOff x="-10047962" y="0"/>
              <a:chExt cx="12571399" cy="6858000"/>
            </a:xfrm>
          </p:grpSpPr>
          <p:sp>
            <p:nvSpPr>
              <p:cNvPr id="40" name="Suorakulmio 39">
                <a:extLst>
                  <a:ext uri="{FF2B5EF4-FFF2-40B4-BE49-F238E27FC236}">
                    <a16:creationId xmlns:a16="http://schemas.microsoft.com/office/drawing/2014/main" id="{40BCEFC2-4228-13E2-3336-2D4D44E9161B}"/>
                  </a:ext>
                </a:extLst>
              </p:cNvPr>
              <p:cNvSpPr/>
              <p:nvPr/>
            </p:nvSpPr>
            <p:spPr>
              <a:xfrm>
                <a:off x="-10047962" y="0"/>
                <a:ext cx="12188952" cy="6858000"/>
              </a:xfrm>
              <a:prstGeom prst="rect">
                <a:avLst/>
              </a:prstGeom>
              <a:solidFill>
                <a:srgbClr val="CA294D"/>
              </a:solidFill>
              <a:ln>
                <a:solidFill>
                  <a:srgbClr val="CA29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41" name="Suorakulmio: Pyöristetyt kulmat 40">
                <a:extLst>
                  <a:ext uri="{FF2B5EF4-FFF2-40B4-BE49-F238E27FC236}">
                    <a16:creationId xmlns:a16="http://schemas.microsoft.com/office/drawing/2014/main" id="{CB909B42-9A82-BCC5-5BD2-18CD66E9E275}"/>
                  </a:ext>
                </a:extLst>
              </p:cNvPr>
              <p:cNvSpPr/>
              <p:nvPr/>
            </p:nvSpPr>
            <p:spPr>
              <a:xfrm>
                <a:off x="1758543" y="1446393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CA294D"/>
              </a:solidFill>
              <a:ln>
                <a:solidFill>
                  <a:srgbClr val="CA29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39" name="Tekstiruutu 38">
              <a:extLst>
                <a:ext uri="{FF2B5EF4-FFF2-40B4-BE49-F238E27FC236}">
                  <a16:creationId xmlns:a16="http://schemas.microsoft.com/office/drawing/2014/main" id="{D258BE49-29F9-8962-6F75-B1DEA76C12D0}"/>
                </a:ext>
              </a:extLst>
            </p:cNvPr>
            <p:cNvSpPr txBox="1"/>
            <p:nvPr/>
          </p:nvSpPr>
          <p:spPr>
            <a:xfrm>
              <a:off x="-9436967" y="144154"/>
              <a:ext cx="10498381" cy="632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Антиоксиданты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200" dirty="0">
                  <a:latin typeface="Impact" panose="020B0806030902050204" pitchFamily="34" charset="0"/>
                </a:rPr>
                <a:t>Источники: </a:t>
              </a:r>
              <a:r>
                <a:rPr lang="ru-RU" sz="4000" dirty="0">
                  <a:latin typeface="Impact" panose="020B0806030902050204" pitchFamily="34" charset="0"/>
                </a:rPr>
                <a:t>ягоды (например, черника, клубника,</a:t>
              </a:r>
              <a:r>
                <a:rPr lang="fi-FI" sz="4000" dirty="0">
                  <a:latin typeface="Impact" panose="020B0806030902050204" pitchFamily="34" charset="0"/>
                </a:rPr>
                <a:t> </a:t>
              </a:r>
              <a:r>
                <a:rPr lang="ru-RU" sz="4000" dirty="0">
                  <a:latin typeface="Impact" panose="020B0806030902050204" pitchFamily="34" charset="0"/>
                </a:rPr>
                <a:t>малина), овощи (особенно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</a:t>
              </a:r>
              <a:r>
                <a:rPr lang="ru-RU" sz="4000" dirty="0">
                  <a:latin typeface="Impact" panose="020B0806030902050204" pitchFamily="34" charset="0"/>
                </a:rPr>
                <a:t> листовая зелень, например, шпинат и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</a:t>
              </a:r>
              <a:r>
                <a:rPr lang="ru-RU" sz="4000" dirty="0">
                  <a:latin typeface="Impact" panose="020B0806030902050204" pitchFamily="34" charset="0"/>
                </a:rPr>
                <a:t> капуста), темный шоколад, орехи и семечки.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200" dirty="0">
                  <a:latin typeface="Impact" panose="020B0806030902050204" pitchFamily="34" charset="0"/>
                </a:rPr>
                <a:t>Польза: </a:t>
              </a:r>
              <a:r>
                <a:rPr lang="ru-RU" sz="4000" dirty="0">
                  <a:latin typeface="Impact" panose="020B0806030902050204" pitchFamily="34" charset="0"/>
                </a:rPr>
                <a:t>антиоксиданты защищают клетки мозга от окислительного стресса и воспаления, которые могут привести к снижению когнитивных способностей.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91F0D59-F04A-D194-DD2B-60D8A0CA1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70EE397E-48D5-D88F-BE83-8A6D172FEC27}"/>
              </a:ext>
            </a:extLst>
          </p:cNvPr>
          <p:cNvGrpSpPr/>
          <p:nvPr/>
        </p:nvGrpSpPr>
        <p:grpSpPr>
          <a:xfrm>
            <a:off x="-10584308" y="-2"/>
            <a:ext cx="12571399" cy="6869975"/>
            <a:chOff x="-10564557" y="0"/>
            <a:chExt cx="12571399" cy="6858000"/>
          </a:xfrm>
        </p:grpSpPr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29549F86-35D9-F8FC-531B-C8F46CFD38F7}"/>
                </a:ext>
              </a:extLst>
            </p:cNvPr>
            <p:cNvGrpSpPr/>
            <p:nvPr/>
          </p:nvGrpSpPr>
          <p:grpSpPr>
            <a:xfrm>
              <a:off x="-10564557" y="0"/>
              <a:ext cx="12571399" cy="6858000"/>
              <a:chOff x="-10599276" y="0"/>
              <a:chExt cx="12571399" cy="6858000"/>
            </a:xfrm>
          </p:grpSpPr>
          <p:sp>
            <p:nvSpPr>
              <p:cNvPr id="5" name="Suorakulmio 4">
                <a:extLst>
                  <a:ext uri="{FF2B5EF4-FFF2-40B4-BE49-F238E27FC236}">
                    <a16:creationId xmlns:a16="http://schemas.microsoft.com/office/drawing/2014/main" id="{CBE62253-2AC5-8734-F42B-0E124978B71F}"/>
                  </a:ext>
                </a:extLst>
              </p:cNvPr>
              <p:cNvSpPr/>
              <p:nvPr/>
            </p:nvSpPr>
            <p:spPr>
              <a:xfrm>
                <a:off x="-10599276" y="0"/>
                <a:ext cx="12188952" cy="6858000"/>
              </a:xfrm>
              <a:prstGeom prst="rect">
                <a:avLst/>
              </a:prstGeom>
              <a:solidFill>
                <a:srgbClr val="E2A763"/>
              </a:solidFill>
              <a:ln>
                <a:solidFill>
                  <a:srgbClr val="E2A76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" name="Suorakulmio: Pyöristetyt kulmat 5">
                <a:extLst>
                  <a:ext uri="{FF2B5EF4-FFF2-40B4-BE49-F238E27FC236}">
                    <a16:creationId xmlns:a16="http://schemas.microsoft.com/office/drawing/2014/main" id="{3D9456D1-8FAC-5C9B-4306-1F5E63265F5C}"/>
                  </a:ext>
                </a:extLst>
              </p:cNvPr>
              <p:cNvSpPr/>
              <p:nvPr/>
            </p:nvSpPr>
            <p:spPr>
              <a:xfrm>
                <a:off x="1207229" y="2724112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E2A763"/>
              </a:solidFill>
              <a:ln>
                <a:solidFill>
                  <a:srgbClr val="E2A76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" name="Tekstiruutu 3">
              <a:extLst>
                <a:ext uri="{FF2B5EF4-FFF2-40B4-BE49-F238E27FC236}">
                  <a16:creationId xmlns:a16="http://schemas.microsoft.com/office/drawing/2014/main" id="{AD6BDCBA-1B99-A0DC-E32A-1DF543F5B657}"/>
                </a:ext>
              </a:extLst>
            </p:cNvPr>
            <p:cNvSpPr txBox="1"/>
            <p:nvPr/>
          </p:nvSpPr>
          <p:spPr>
            <a:xfrm>
              <a:off x="-9712907" y="351742"/>
              <a:ext cx="11233233" cy="570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Витамины группы B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Источники: цельное зерно, мясо, птица</a:t>
              </a:r>
              <a:r>
                <a:rPr lang="fi-FI" sz="4000" dirty="0">
                  <a:latin typeface="Impact" panose="020B0806030902050204" pitchFamily="34" charset="0"/>
                </a:rPr>
                <a:t>, </a:t>
              </a:r>
              <a:r>
                <a:rPr lang="ru-RU" sz="4000" dirty="0">
                  <a:latin typeface="Impact" panose="020B0806030902050204" pitchFamily="34" charset="0"/>
                </a:rPr>
                <a:t>рыба, яйца, зеленые овощи, бобы и орехи.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Польза: витамины группы В (такие как В6, В12 и </a:t>
              </a:r>
            </a:p>
            <a:p>
              <a:r>
                <a:rPr lang="ru-RU" sz="4000" dirty="0" err="1">
                  <a:latin typeface="Impact" panose="020B0806030902050204" pitchFamily="34" charset="0"/>
                </a:rPr>
                <a:t>фолат</a:t>
              </a:r>
              <a:r>
                <a:rPr lang="ru-RU" sz="4000" dirty="0">
                  <a:latin typeface="Impact" panose="020B0806030902050204" pitchFamily="34" charset="0"/>
                </a:rPr>
                <a:t>) важны для здоровья мозга, поскольку  </a:t>
              </a:r>
            </a:p>
            <a:p>
              <a:r>
                <a:rPr lang="ru-RU" sz="4000" dirty="0">
                  <a:latin typeface="Impact" panose="020B0806030902050204" pitchFamily="34" charset="0"/>
                </a:rPr>
                <a:t>они участвуют в его работе и помогают снизить уровень гомоцистеина, который связан с ухудшением когнитивных способностей.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47" name="Ryhmä 46">
            <a:extLst>
              <a:ext uri="{FF2B5EF4-FFF2-40B4-BE49-F238E27FC236}">
                <a16:creationId xmlns:a16="http://schemas.microsoft.com/office/drawing/2014/main" id="{B4BEABB1-3152-08E7-5B45-7BF51470253E}"/>
              </a:ext>
            </a:extLst>
          </p:cNvPr>
          <p:cNvGrpSpPr/>
          <p:nvPr/>
        </p:nvGrpSpPr>
        <p:grpSpPr>
          <a:xfrm>
            <a:off x="-11269518" y="-106940"/>
            <a:ext cx="12692814" cy="7071879"/>
            <a:chOff x="-11150590" y="0"/>
            <a:chExt cx="12547673" cy="6858000"/>
          </a:xfrm>
        </p:grpSpPr>
        <p:grpSp>
          <p:nvGrpSpPr>
            <p:cNvPr id="48" name="Ryhmä 47">
              <a:extLst>
                <a:ext uri="{FF2B5EF4-FFF2-40B4-BE49-F238E27FC236}">
                  <a16:creationId xmlns:a16="http://schemas.microsoft.com/office/drawing/2014/main" id="{E9D76F07-787A-6E6D-A9EA-C13C177E8EC4}"/>
                </a:ext>
              </a:extLst>
            </p:cNvPr>
            <p:cNvGrpSpPr/>
            <p:nvPr/>
          </p:nvGrpSpPr>
          <p:grpSpPr>
            <a:xfrm>
              <a:off x="-11150590" y="0"/>
              <a:ext cx="12547673" cy="6858000"/>
              <a:chOff x="-11150590" y="0"/>
              <a:chExt cx="12547673" cy="6858000"/>
            </a:xfrm>
          </p:grpSpPr>
          <p:sp>
            <p:nvSpPr>
              <p:cNvPr id="50" name="Suorakulmio 49">
                <a:extLst>
                  <a:ext uri="{FF2B5EF4-FFF2-40B4-BE49-F238E27FC236}">
                    <a16:creationId xmlns:a16="http://schemas.microsoft.com/office/drawing/2014/main" id="{717FE470-C621-22C5-B438-31C16FEB4783}"/>
                  </a:ext>
                </a:extLst>
              </p:cNvPr>
              <p:cNvSpPr/>
              <p:nvPr/>
            </p:nvSpPr>
            <p:spPr>
              <a:xfrm>
                <a:off x="-11150590" y="0"/>
                <a:ext cx="12188952" cy="6858000"/>
              </a:xfrm>
              <a:prstGeom prst="rect">
                <a:avLst/>
              </a:prstGeom>
              <a:solidFill>
                <a:srgbClr val="426277"/>
              </a:solidFill>
              <a:ln>
                <a:solidFill>
                  <a:srgbClr val="4262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1" name="Suorakulmio: Pyöristetyt kulmat 50">
                <a:extLst>
                  <a:ext uri="{FF2B5EF4-FFF2-40B4-BE49-F238E27FC236}">
                    <a16:creationId xmlns:a16="http://schemas.microsoft.com/office/drawing/2014/main" id="{E24F05E1-6FD5-0EEA-5384-BB7C901A6653}"/>
                  </a:ext>
                </a:extLst>
              </p:cNvPr>
              <p:cNvSpPr/>
              <p:nvPr/>
            </p:nvSpPr>
            <p:spPr>
              <a:xfrm>
                <a:off x="632189" y="4001831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426277"/>
              </a:solidFill>
              <a:ln>
                <a:solidFill>
                  <a:srgbClr val="4262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9" name="Tekstiruutu 48">
              <a:extLst>
                <a:ext uri="{FF2B5EF4-FFF2-40B4-BE49-F238E27FC236}">
                  <a16:creationId xmlns:a16="http://schemas.microsoft.com/office/drawing/2014/main" id="{A45A9E85-7BCF-70D2-2D9B-5A773A7E4FCE}"/>
                </a:ext>
              </a:extLst>
            </p:cNvPr>
            <p:cNvSpPr txBox="1"/>
            <p:nvPr/>
          </p:nvSpPr>
          <p:spPr>
            <a:xfrm>
              <a:off x="-10400057" y="755485"/>
              <a:ext cx="10887105" cy="5093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Витамин Е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Источники: орехи и семечки (например, миндаль, семена подсолнечника), листовые зеленые овощи, растительные масла (например, оливковое).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Польза: витамин Е действует как антиоксидант и защищает клетки мозга от повреждений.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FE0DD263-C40E-9555-F18C-23441751AA06}"/>
              </a:ext>
            </a:extLst>
          </p:cNvPr>
          <p:cNvGrpSpPr/>
          <p:nvPr/>
        </p:nvGrpSpPr>
        <p:grpSpPr>
          <a:xfrm>
            <a:off x="-12265099" y="-2"/>
            <a:ext cx="13157553" cy="7071879"/>
            <a:chOff x="-11701904" y="0"/>
            <a:chExt cx="12549090" cy="6858000"/>
          </a:xfrm>
        </p:grpSpPr>
        <p:grpSp>
          <p:nvGrpSpPr>
            <p:cNvPr id="9" name="Ryhmä 8">
              <a:extLst>
                <a:ext uri="{FF2B5EF4-FFF2-40B4-BE49-F238E27FC236}">
                  <a16:creationId xmlns:a16="http://schemas.microsoft.com/office/drawing/2014/main" id="{C7541E0D-B653-B364-0202-DEEF1AF3B9A6}"/>
                </a:ext>
              </a:extLst>
            </p:cNvPr>
            <p:cNvGrpSpPr/>
            <p:nvPr/>
          </p:nvGrpSpPr>
          <p:grpSpPr>
            <a:xfrm>
              <a:off x="-11701904" y="0"/>
              <a:ext cx="12549090" cy="6858000"/>
              <a:chOff x="-11701904" y="0"/>
              <a:chExt cx="12549090" cy="6858000"/>
            </a:xfrm>
          </p:grpSpPr>
          <p:sp>
            <p:nvSpPr>
              <p:cNvPr id="13" name="Suorakulmio 12">
                <a:extLst>
                  <a:ext uri="{FF2B5EF4-FFF2-40B4-BE49-F238E27FC236}">
                    <a16:creationId xmlns:a16="http://schemas.microsoft.com/office/drawing/2014/main" id="{94E83440-18AC-34AE-6934-D5F9808DB73C}"/>
                  </a:ext>
                </a:extLst>
              </p:cNvPr>
              <p:cNvSpPr/>
              <p:nvPr/>
            </p:nvSpPr>
            <p:spPr>
              <a:xfrm>
                <a:off x="-11701904" y="0"/>
                <a:ext cx="12188952" cy="6858000"/>
              </a:xfrm>
              <a:prstGeom prst="rect">
                <a:avLst/>
              </a:prstGeom>
              <a:solidFill>
                <a:srgbClr val="252B37"/>
              </a:solidFill>
              <a:ln>
                <a:solidFill>
                  <a:srgbClr val="252B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4" name="Suorakulmio: Pyöristetyt kulmat 13">
                <a:extLst>
                  <a:ext uri="{FF2B5EF4-FFF2-40B4-BE49-F238E27FC236}">
                    <a16:creationId xmlns:a16="http://schemas.microsoft.com/office/drawing/2014/main" id="{F7F74E73-40A5-8C4B-CDBF-488AFAD4E799}"/>
                  </a:ext>
                </a:extLst>
              </p:cNvPr>
              <p:cNvSpPr/>
              <p:nvPr/>
            </p:nvSpPr>
            <p:spPr>
              <a:xfrm>
                <a:off x="82292" y="5429915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252B37"/>
              </a:solidFill>
              <a:ln>
                <a:solidFill>
                  <a:srgbClr val="252B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6F843B12-A8D3-E4D1-5A62-081A2ED97F95}"/>
                </a:ext>
              </a:extLst>
            </p:cNvPr>
            <p:cNvSpPr txBox="1"/>
            <p:nvPr/>
          </p:nvSpPr>
          <p:spPr>
            <a:xfrm>
              <a:off x="-10651826" y="459323"/>
              <a:ext cx="10413263" cy="5596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Флавоноиды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200" dirty="0">
                  <a:solidFill>
                    <a:schemeClr val="bg1"/>
                  </a:solidFill>
                  <a:latin typeface="Impact" panose="020B0806030902050204" pitchFamily="34" charset="0"/>
                </a:rPr>
                <a:t>Источники: </a:t>
              </a:r>
              <a:endParaRPr lang="fi-FI" sz="4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фрукты (особенно цитрусовые, ягоды, яблоки), чай (зеленый и черный), темный шоколад.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200" dirty="0">
                  <a:solidFill>
                    <a:schemeClr val="bg1"/>
                  </a:solidFill>
                  <a:latin typeface="Impact" panose="020B0806030902050204" pitchFamily="34" charset="0"/>
                </a:rPr>
                <a:t>Польза:</a:t>
              </a:r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флавоноиды улучшают кровоснабжение мозга и способствуют росту нервных клеток и коммуникации.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78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5A04DB-968D-E2CA-0206-2D98BAF71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985A50D3-203C-1CE0-3B7D-F008FE09561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8981AD91-0749-9810-19B3-E1D39CBDE20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CB7AB"/>
            </a:solidFill>
            <a:ln>
              <a:solidFill>
                <a:srgbClr val="DCB7A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D250D51D-3976-5B91-65D2-4DA5B78ADC93}"/>
                </a:ext>
              </a:extLst>
            </p:cNvPr>
            <p:cNvSpPr txBox="1"/>
            <p:nvPr/>
          </p:nvSpPr>
          <p:spPr>
            <a:xfrm>
              <a:off x="3315780" y="1392452"/>
              <a:ext cx="831498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Impact" panose="020B0806030902050204" pitchFamily="34" charset="0"/>
                </a:rPr>
                <a:t>Ключевые питательные вещества для здоровья мозга</a:t>
              </a:r>
              <a:endParaRPr lang="fi-FI" sz="6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2" name="Ryhmä 31">
            <a:extLst>
              <a:ext uri="{FF2B5EF4-FFF2-40B4-BE49-F238E27FC236}">
                <a16:creationId xmlns:a16="http://schemas.microsoft.com/office/drawing/2014/main" id="{0E7B3718-0DAA-6712-81C4-E7F306D731BE}"/>
              </a:ext>
            </a:extLst>
          </p:cNvPr>
          <p:cNvGrpSpPr/>
          <p:nvPr/>
        </p:nvGrpSpPr>
        <p:grpSpPr>
          <a:xfrm>
            <a:off x="1857924" y="-2"/>
            <a:ext cx="12628295" cy="6858000"/>
            <a:chOff x="-9489777" y="0"/>
            <a:chExt cx="12628295" cy="6858000"/>
          </a:xfrm>
        </p:grpSpPr>
        <p:grpSp>
          <p:nvGrpSpPr>
            <p:cNvPr id="33" name="Ryhmä 32">
              <a:extLst>
                <a:ext uri="{FF2B5EF4-FFF2-40B4-BE49-F238E27FC236}">
                  <a16:creationId xmlns:a16="http://schemas.microsoft.com/office/drawing/2014/main" id="{ACC412C3-C1C3-D33B-0873-723051BD3A5B}"/>
                </a:ext>
              </a:extLst>
            </p:cNvPr>
            <p:cNvGrpSpPr/>
            <p:nvPr/>
          </p:nvGrpSpPr>
          <p:grpSpPr>
            <a:xfrm>
              <a:off x="-9489777" y="0"/>
              <a:ext cx="12628295" cy="6858000"/>
              <a:chOff x="-9489777" y="0"/>
              <a:chExt cx="12628295" cy="6858000"/>
            </a:xfrm>
          </p:grpSpPr>
          <p:sp>
            <p:nvSpPr>
              <p:cNvPr id="35" name="Suorakulmio 34">
                <a:extLst>
                  <a:ext uri="{FF2B5EF4-FFF2-40B4-BE49-F238E27FC236}">
                    <a16:creationId xmlns:a16="http://schemas.microsoft.com/office/drawing/2014/main" id="{FB0B19A8-B2D1-27F2-2C06-E08B7C1ED9B2}"/>
                  </a:ext>
                </a:extLst>
              </p:cNvPr>
              <p:cNvSpPr/>
              <p:nvPr/>
            </p:nvSpPr>
            <p:spPr>
              <a:xfrm>
                <a:off x="-9489777" y="0"/>
                <a:ext cx="12188952" cy="6858000"/>
              </a:xfrm>
              <a:prstGeom prst="rect">
                <a:avLst/>
              </a:prstGeom>
              <a:solidFill>
                <a:srgbClr val="900217"/>
              </a:solidFill>
              <a:ln>
                <a:solidFill>
                  <a:srgbClr val="90021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6" name="Suorakulmio: Pyöristetyt kulmat 35">
                <a:extLst>
                  <a:ext uri="{FF2B5EF4-FFF2-40B4-BE49-F238E27FC236}">
                    <a16:creationId xmlns:a16="http://schemas.microsoft.com/office/drawing/2014/main" id="{A1A9FCFB-1A98-A416-D363-470355B05015}"/>
                  </a:ext>
                </a:extLst>
              </p:cNvPr>
              <p:cNvSpPr/>
              <p:nvPr/>
            </p:nvSpPr>
            <p:spPr>
              <a:xfrm>
                <a:off x="2373624" y="236004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900217"/>
              </a:solidFill>
              <a:ln>
                <a:solidFill>
                  <a:srgbClr val="90021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34" name="Tekstiruutu 33">
              <a:extLst>
                <a:ext uri="{FF2B5EF4-FFF2-40B4-BE49-F238E27FC236}">
                  <a16:creationId xmlns:a16="http://schemas.microsoft.com/office/drawing/2014/main" id="{8B0C54A0-1E0A-FB4B-C205-4E55E280BF79}"/>
                </a:ext>
              </a:extLst>
            </p:cNvPr>
            <p:cNvSpPr txBox="1"/>
            <p:nvPr/>
          </p:nvSpPr>
          <p:spPr>
            <a:xfrm>
              <a:off x="-9144580" y="486180"/>
              <a:ext cx="10086736" cy="5955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000" dirty="0">
                  <a:latin typeface="Impact" panose="020B0806030902050204" pitchFamily="34" charset="0"/>
                </a:rPr>
                <a:t>Омега-3 жирные кислоты</a:t>
              </a:r>
              <a:endParaRPr lang="fi-FI" sz="5000" dirty="0">
                <a:latin typeface="Impact" panose="020B0806030902050204" pitchFamily="34" charset="0"/>
              </a:endParaRPr>
            </a:p>
            <a:p>
              <a:endParaRPr lang="fi-FI" sz="45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  </a:t>
              </a:r>
              <a:r>
                <a:rPr lang="ru-RU" sz="4300" dirty="0">
                  <a:latin typeface="Impact" panose="020B0806030902050204" pitchFamily="34" charset="0"/>
                </a:rPr>
                <a:t>Источники: </a:t>
              </a:r>
              <a:r>
                <a:rPr lang="ru-RU" sz="4000" dirty="0">
                  <a:latin typeface="Impact" panose="020B0806030902050204" pitchFamily="34" charset="0"/>
                </a:rPr>
                <a:t>жирная рыба (например, лосось, сардины, скумбрия), льняное семя, семена </a:t>
              </a:r>
              <a:r>
                <a:rPr lang="ru-RU" sz="4000" dirty="0" err="1">
                  <a:latin typeface="Impact" panose="020B0806030902050204" pitchFamily="34" charset="0"/>
                </a:rPr>
                <a:t>чиа</a:t>
              </a:r>
              <a:r>
                <a:rPr lang="ru-RU" sz="4000" dirty="0">
                  <a:latin typeface="Impact" panose="020B0806030902050204" pitchFamily="34" charset="0"/>
                </a:rPr>
                <a:t>, грецкие орехи.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300" dirty="0">
                  <a:latin typeface="Impact" panose="020B0806030902050204" pitchFamily="34" charset="0"/>
                </a:rPr>
                <a:t>Польза: </a:t>
              </a:r>
              <a:r>
                <a:rPr lang="ru-RU" sz="4000" dirty="0">
                  <a:latin typeface="Impact" panose="020B0806030902050204" pitchFamily="34" charset="0"/>
                </a:rPr>
                <a:t>Омега-3 жирные кислоты необходимы для структуры и работы мозга. Они поддерживают память и когнитивные функции, а также уменьшают воспаление.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7" name="Ryhmä 36">
            <a:extLst>
              <a:ext uri="{FF2B5EF4-FFF2-40B4-BE49-F238E27FC236}">
                <a16:creationId xmlns:a16="http://schemas.microsoft.com/office/drawing/2014/main" id="{342860FA-1F86-649D-9A97-949B91214AB0}"/>
              </a:ext>
            </a:extLst>
          </p:cNvPr>
          <p:cNvGrpSpPr/>
          <p:nvPr/>
        </p:nvGrpSpPr>
        <p:grpSpPr>
          <a:xfrm>
            <a:off x="1023286" y="-4"/>
            <a:ext cx="12571399" cy="6858000"/>
            <a:chOff x="-10047962" y="0"/>
            <a:chExt cx="12571399" cy="6858000"/>
          </a:xfrm>
        </p:grpSpPr>
        <p:grpSp>
          <p:nvGrpSpPr>
            <p:cNvPr id="38" name="Ryhmä 37">
              <a:extLst>
                <a:ext uri="{FF2B5EF4-FFF2-40B4-BE49-F238E27FC236}">
                  <a16:creationId xmlns:a16="http://schemas.microsoft.com/office/drawing/2014/main" id="{8AD3A85E-64A9-ADAD-6EA3-8C8B1E79CDC3}"/>
                </a:ext>
              </a:extLst>
            </p:cNvPr>
            <p:cNvGrpSpPr/>
            <p:nvPr/>
          </p:nvGrpSpPr>
          <p:grpSpPr>
            <a:xfrm>
              <a:off x="-10047962" y="0"/>
              <a:ext cx="12571399" cy="6858000"/>
              <a:chOff x="-10047962" y="0"/>
              <a:chExt cx="12571399" cy="6858000"/>
            </a:xfrm>
          </p:grpSpPr>
          <p:sp>
            <p:nvSpPr>
              <p:cNvPr id="40" name="Suorakulmio 39">
                <a:extLst>
                  <a:ext uri="{FF2B5EF4-FFF2-40B4-BE49-F238E27FC236}">
                    <a16:creationId xmlns:a16="http://schemas.microsoft.com/office/drawing/2014/main" id="{390831CB-87B9-3542-3668-24A9AC6285E2}"/>
                  </a:ext>
                </a:extLst>
              </p:cNvPr>
              <p:cNvSpPr/>
              <p:nvPr/>
            </p:nvSpPr>
            <p:spPr>
              <a:xfrm>
                <a:off x="-10047962" y="0"/>
                <a:ext cx="12188952" cy="6858000"/>
              </a:xfrm>
              <a:prstGeom prst="rect">
                <a:avLst/>
              </a:prstGeom>
              <a:solidFill>
                <a:srgbClr val="CA294D"/>
              </a:solidFill>
              <a:ln>
                <a:solidFill>
                  <a:srgbClr val="CA29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41" name="Suorakulmio: Pyöristetyt kulmat 40">
                <a:extLst>
                  <a:ext uri="{FF2B5EF4-FFF2-40B4-BE49-F238E27FC236}">
                    <a16:creationId xmlns:a16="http://schemas.microsoft.com/office/drawing/2014/main" id="{EB5787AD-A75D-9B81-09D4-3755AD92D887}"/>
                  </a:ext>
                </a:extLst>
              </p:cNvPr>
              <p:cNvSpPr/>
              <p:nvPr/>
            </p:nvSpPr>
            <p:spPr>
              <a:xfrm>
                <a:off x="1758543" y="1446393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CA294D"/>
              </a:solidFill>
              <a:ln>
                <a:solidFill>
                  <a:srgbClr val="CA29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39" name="Tekstiruutu 38">
              <a:extLst>
                <a:ext uri="{FF2B5EF4-FFF2-40B4-BE49-F238E27FC236}">
                  <a16:creationId xmlns:a16="http://schemas.microsoft.com/office/drawing/2014/main" id="{A4E093D0-CF39-9AF8-8AA8-D3D5F654E857}"/>
                </a:ext>
              </a:extLst>
            </p:cNvPr>
            <p:cNvSpPr txBox="1"/>
            <p:nvPr/>
          </p:nvSpPr>
          <p:spPr>
            <a:xfrm>
              <a:off x="-9436967" y="144154"/>
              <a:ext cx="10498381" cy="632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Антиоксиданты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200" dirty="0">
                  <a:latin typeface="Impact" panose="020B0806030902050204" pitchFamily="34" charset="0"/>
                </a:rPr>
                <a:t>Источники: </a:t>
              </a:r>
              <a:r>
                <a:rPr lang="ru-RU" sz="4000" dirty="0">
                  <a:latin typeface="Impact" panose="020B0806030902050204" pitchFamily="34" charset="0"/>
                </a:rPr>
                <a:t>ягоды (например, черника, клубника,</a:t>
              </a:r>
              <a:r>
                <a:rPr lang="fi-FI" sz="4000" dirty="0">
                  <a:latin typeface="Impact" panose="020B0806030902050204" pitchFamily="34" charset="0"/>
                </a:rPr>
                <a:t> </a:t>
              </a:r>
              <a:r>
                <a:rPr lang="ru-RU" sz="4000" dirty="0">
                  <a:latin typeface="Impact" panose="020B0806030902050204" pitchFamily="34" charset="0"/>
                </a:rPr>
                <a:t>малина), овощи (особенно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</a:t>
              </a:r>
              <a:r>
                <a:rPr lang="ru-RU" sz="4000" dirty="0">
                  <a:latin typeface="Impact" panose="020B0806030902050204" pitchFamily="34" charset="0"/>
                </a:rPr>
                <a:t> листовая зелень, например, шпинат и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</a:t>
              </a:r>
              <a:r>
                <a:rPr lang="ru-RU" sz="4000" dirty="0">
                  <a:latin typeface="Impact" panose="020B0806030902050204" pitchFamily="34" charset="0"/>
                </a:rPr>
                <a:t> капуста), темный шоколад, орехи и семечки.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200" dirty="0">
                  <a:latin typeface="Impact" panose="020B0806030902050204" pitchFamily="34" charset="0"/>
                </a:rPr>
                <a:t>Польза: </a:t>
              </a:r>
              <a:r>
                <a:rPr lang="ru-RU" sz="4000" dirty="0">
                  <a:latin typeface="Impact" panose="020B0806030902050204" pitchFamily="34" charset="0"/>
                </a:rPr>
                <a:t>антиоксиданты защищают клетки мозга от окислительного стресса и воспаления, которые могут привести к снижению когнитивных способностей.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E6E70D3-8D78-0D99-7653-08DA51786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52CEB8FD-7FF8-F8CB-7CFE-067DE2B96FBA}"/>
              </a:ext>
            </a:extLst>
          </p:cNvPr>
          <p:cNvGrpSpPr/>
          <p:nvPr/>
        </p:nvGrpSpPr>
        <p:grpSpPr>
          <a:xfrm>
            <a:off x="548039" y="-11979"/>
            <a:ext cx="12571399" cy="6869975"/>
            <a:chOff x="-10564557" y="0"/>
            <a:chExt cx="12571399" cy="6858000"/>
          </a:xfrm>
        </p:grpSpPr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77957556-636D-A0B5-65CA-5945DCBBB14B}"/>
                </a:ext>
              </a:extLst>
            </p:cNvPr>
            <p:cNvGrpSpPr/>
            <p:nvPr/>
          </p:nvGrpSpPr>
          <p:grpSpPr>
            <a:xfrm>
              <a:off x="-10564557" y="0"/>
              <a:ext cx="12571399" cy="6858000"/>
              <a:chOff x="-10599276" y="0"/>
              <a:chExt cx="12571399" cy="6858000"/>
            </a:xfrm>
          </p:grpSpPr>
          <p:sp>
            <p:nvSpPr>
              <p:cNvPr id="5" name="Suorakulmio 4">
                <a:extLst>
                  <a:ext uri="{FF2B5EF4-FFF2-40B4-BE49-F238E27FC236}">
                    <a16:creationId xmlns:a16="http://schemas.microsoft.com/office/drawing/2014/main" id="{51291EBB-A6C5-452B-8598-AA10DD795C69}"/>
                  </a:ext>
                </a:extLst>
              </p:cNvPr>
              <p:cNvSpPr/>
              <p:nvPr/>
            </p:nvSpPr>
            <p:spPr>
              <a:xfrm>
                <a:off x="-10599276" y="0"/>
                <a:ext cx="12188952" cy="6858000"/>
              </a:xfrm>
              <a:prstGeom prst="rect">
                <a:avLst/>
              </a:prstGeom>
              <a:solidFill>
                <a:srgbClr val="E2A763"/>
              </a:solidFill>
              <a:ln>
                <a:solidFill>
                  <a:srgbClr val="E2A76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" name="Suorakulmio: Pyöristetyt kulmat 5">
                <a:extLst>
                  <a:ext uri="{FF2B5EF4-FFF2-40B4-BE49-F238E27FC236}">
                    <a16:creationId xmlns:a16="http://schemas.microsoft.com/office/drawing/2014/main" id="{5F1500A2-CF55-99B7-17D0-C4098268B054}"/>
                  </a:ext>
                </a:extLst>
              </p:cNvPr>
              <p:cNvSpPr/>
              <p:nvPr/>
            </p:nvSpPr>
            <p:spPr>
              <a:xfrm>
                <a:off x="1207229" y="2724112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E2A763"/>
              </a:solidFill>
              <a:ln>
                <a:solidFill>
                  <a:srgbClr val="E2A76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" name="Tekstiruutu 3">
              <a:extLst>
                <a:ext uri="{FF2B5EF4-FFF2-40B4-BE49-F238E27FC236}">
                  <a16:creationId xmlns:a16="http://schemas.microsoft.com/office/drawing/2014/main" id="{FF296B03-C3F8-8578-0051-136233D8B160}"/>
                </a:ext>
              </a:extLst>
            </p:cNvPr>
            <p:cNvSpPr txBox="1"/>
            <p:nvPr/>
          </p:nvSpPr>
          <p:spPr>
            <a:xfrm>
              <a:off x="-9712907" y="351742"/>
              <a:ext cx="11233233" cy="570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Витамины группы B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Источники: цельное зерно, мясо, птица</a:t>
              </a:r>
              <a:r>
                <a:rPr lang="fi-FI" sz="4000" dirty="0">
                  <a:latin typeface="Impact" panose="020B0806030902050204" pitchFamily="34" charset="0"/>
                </a:rPr>
                <a:t>, </a:t>
              </a:r>
              <a:r>
                <a:rPr lang="ru-RU" sz="4000" dirty="0">
                  <a:latin typeface="Impact" panose="020B0806030902050204" pitchFamily="34" charset="0"/>
                </a:rPr>
                <a:t>рыба, яйца, зеленые овощи, бобы и орехи.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Польза: витамины группы В (такие как В6, В12 и </a:t>
              </a:r>
            </a:p>
            <a:p>
              <a:r>
                <a:rPr lang="ru-RU" sz="4000" dirty="0" err="1">
                  <a:latin typeface="Impact" panose="020B0806030902050204" pitchFamily="34" charset="0"/>
                </a:rPr>
                <a:t>фолат</a:t>
              </a:r>
              <a:r>
                <a:rPr lang="ru-RU" sz="4000" dirty="0">
                  <a:latin typeface="Impact" panose="020B0806030902050204" pitchFamily="34" charset="0"/>
                </a:rPr>
                <a:t>) важны для здоровья мозга, поскольку  </a:t>
              </a:r>
            </a:p>
            <a:p>
              <a:r>
                <a:rPr lang="ru-RU" sz="4000" dirty="0">
                  <a:latin typeface="Impact" panose="020B0806030902050204" pitchFamily="34" charset="0"/>
                </a:rPr>
                <a:t>они участвуют в его работе и помогают снизить уровень гомоцистеина, который связан с ухудшением когнитивных способностей.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47" name="Ryhmä 46">
            <a:extLst>
              <a:ext uri="{FF2B5EF4-FFF2-40B4-BE49-F238E27FC236}">
                <a16:creationId xmlns:a16="http://schemas.microsoft.com/office/drawing/2014/main" id="{CFB5A21F-54BC-3703-A424-78E30B82E3C3}"/>
              </a:ext>
            </a:extLst>
          </p:cNvPr>
          <p:cNvGrpSpPr/>
          <p:nvPr/>
        </p:nvGrpSpPr>
        <p:grpSpPr>
          <a:xfrm>
            <a:off x="-11269518" y="-106940"/>
            <a:ext cx="12692814" cy="7071879"/>
            <a:chOff x="-11150590" y="0"/>
            <a:chExt cx="12547673" cy="6858000"/>
          </a:xfrm>
        </p:grpSpPr>
        <p:grpSp>
          <p:nvGrpSpPr>
            <p:cNvPr id="48" name="Ryhmä 47">
              <a:extLst>
                <a:ext uri="{FF2B5EF4-FFF2-40B4-BE49-F238E27FC236}">
                  <a16:creationId xmlns:a16="http://schemas.microsoft.com/office/drawing/2014/main" id="{F46D76FD-E3DA-10E4-4DA0-DD544039BE85}"/>
                </a:ext>
              </a:extLst>
            </p:cNvPr>
            <p:cNvGrpSpPr/>
            <p:nvPr/>
          </p:nvGrpSpPr>
          <p:grpSpPr>
            <a:xfrm>
              <a:off x="-11150590" y="0"/>
              <a:ext cx="12547673" cy="6858000"/>
              <a:chOff x="-11150590" y="0"/>
              <a:chExt cx="12547673" cy="6858000"/>
            </a:xfrm>
          </p:grpSpPr>
          <p:sp>
            <p:nvSpPr>
              <p:cNvPr id="50" name="Suorakulmio 49">
                <a:extLst>
                  <a:ext uri="{FF2B5EF4-FFF2-40B4-BE49-F238E27FC236}">
                    <a16:creationId xmlns:a16="http://schemas.microsoft.com/office/drawing/2014/main" id="{47386692-BB45-6436-D268-E5A12FDB69F6}"/>
                  </a:ext>
                </a:extLst>
              </p:cNvPr>
              <p:cNvSpPr/>
              <p:nvPr/>
            </p:nvSpPr>
            <p:spPr>
              <a:xfrm>
                <a:off x="-11150590" y="0"/>
                <a:ext cx="12188952" cy="6858000"/>
              </a:xfrm>
              <a:prstGeom prst="rect">
                <a:avLst/>
              </a:prstGeom>
              <a:solidFill>
                <a:srgbClr val="426277"/>
              </a:solidFill>
              <a:ln>
                <a:solidFill>
                  <a:srgbClr val="4262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1" name="Suorakulmio: Pyöristetyt kulmat 50">
                <a:extLst>
                  <a:ext uri="{FF2B5EF4-FFF2-40B4-BE49-F238E27FC236}">
                    <a16:creationId xmlns:a16="http://schemas.microsoft.com/office/drawing/2014/main" id="{3324293D-BEF9-DFFC-7C73-04F2F47D2D52}"/>
                  </a:ext>
                </a:extLst>
              </p:cNvPr>
              <p:cNvSpPr/>
              <p:nvPr/>
            </p:nvSpPr>
            <p:spPr>
              <a:xfrm>
                <a:off x="632189" y="4001831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426277"/>
              </a:solidFill>
              <a:ln>
                <a:solidFill>
                  <a:srgbClr val="4262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9" name="Tekstiruutu 48">
              <a:extLst>
                <a:ext uri="{FF2B5EF4-FFF2-40B4-BE49-F238E27FC236}">
                  <a16:creationId xmlns:a16="http://schemas.microsoft.com/office/drawing/2014/main" id="{58C2CC6E-AF66-A868-B2C7-F1091AB6B55A}"/>
                </a:ext>
              </a:extLst>
            </p:cNvPr>
            <p:cNvSpPr txBox="1"/>
            <p:nvPr/>
          </p:nvSpPr>
          <p:spPr>
            <a:xfrm>
              <a:off x="-10400057" y="755485"/>
              <a:ext cx="10887105" cy="5093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Витамин Е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Источники: орехи и семечки (например, миндаль, семена подсолнечника), листовые зеленые овощи, растительные масла (например, оливковое).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Польза: витамин Е действует как антиоксидант и защищает клетки мозга от повреждений.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10955E18-B6DB-3E35-6E40-BE3B588F44E1}"/>
              </a:ext>
            </a:extLst>
          </p:cNvPr>
          <p:cNvGrpSpPr/>
          <p:nvPr/>
        </p:nvGrpSpPr>
        <p:grpSpPr>
          <a:xfrm>
            <a:off x="-12265099" y="-2"/>
            <a:ext cx="13157553" cy="7071879"/>
            <a:chOff x="-11701904" y="0"/>
            <a:chExt cx="12549090" cy="6858000"/>
          </a:xfrm>
        </p:grpSpPr>
        <p:grpSp>
          <p:nvGrpSpPr>
            <p:cNvPr id="9" name="Ryhmä 8">
              <a:extLst>
                <a:ext uri="{FF2B5EF4-FFF2-40B4-BE49-F238E27FC236}">
                  <a16:creationId xmlns:a16="http://schemas.microsoft.com/office/drawing/2014/main" id="{8035A3E9-4FBD-22BA-E142-885AC9C9DFDD}"/>
                </a:ext>
              </a:extLst>
            </p:cNvPr>
            <p:cNvGrpSpPr/>
            <p:nvPr/>
          </p:nvGrpSpPr>
          <p:grpSpPr>
            <a:xfrm>
              <a:off x="-11701904" y="0"/>
              <a:ext cx="12549090" cy="6858000"/>
              <a:chOff x="-11701904" y="0"/>
              <a:chExt cx="12549090" cy="6858000"/>
            </a:xfrm>
          </p:grpSpPr>
          <p:sp>
            <p:nvSpPr>
              <p:cNvPr id="13" name="Suorakulmio 12">
                <a:extLst>
                  <a:ext uri="{FF2B5EF4-FFF2-40B4-BE49-F238E27FC236}">
                    <a16:creationId xmlns:a16="http://schemas.microsoft.com/office/drawing/2014/main" id="{ACF81530-B650-7A00-A0DE-068E3B061D0C}"/>
                  </a:ext>
                </a:extLst>
              </p:cNvPr>
              <p:cNvSpPr/>
              <p:nvPr/>
            </p:nvSpPr>
            <p:spPr>
              <a:xfrm>
                <a:off x="-11701904" y="0"/>
                <a:ext cx="12188952" cy="6858000"/>
              </a:xfrm>
              <a:prstGeom prst="rect">
                <a:avLst/>
              </a:prstGeom>
              <a:solidFill>
                <a:srgbClr val="252B37"/>
              </a:solidFill>
              <a:ln>
                <a:solidFill>
                  <a:srgbClr val="252B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4" name="Suorakulmio: Pyöristetyt kulmat 13">
                <a:extLst>
                  <a:ext uri="{FF2B5EF4-FFF2-40B4-BE49-F238E27FC236}">
                    <a16:creationId xmlns:a16="http://schemas.microsoft.com/office/drawing/2014/main" id="{0D1E6204-2B1A-4310-E2FD-88144F4014C4}"/>
                  </a:ext>
                </a:extLst>
              </p:cNvPr>
              <p:cNvSpPr/>
              <p:nvPr/>
            </p:nvSpPr>
            <p:spPr>
              <a:xfrm>
                <a:off x="82292" y="5429915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252B37"/>
              </a:solidFill>
              <a:ln>
                <a:solidFill>
                  <a:srgbClr val="252B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43081FA8-D6F0-5518-BFD7-26AD1E992604}"/>
                </a:ext>
              </a:extLst>
            </p:cNvPr>
            <p:cNvSpPr txBox="1"/>
            <p:nvPr/>
          </p:nvSpPr>
          <p:spPr>
            <a:xfrm>
              <a:off x="-10651826" y="459323"/>
              <a:ext cx="10413263" cy="5596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Флавоноиды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200" dirty="0">
                  <a:solidFill>
                    <a:schemeClr val="bg1"/>
                  </a:solidFill>
                  <a:latin typeface="Impact" panose="020B0806030902050204" pitchFamily="34" charset="0"/>
                </a:rPr>
                <a:t>Источники: </a:t>
              </a:r>
              <a:endParaRPr lang="fi-FI" sz="4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фрукты (особенно цитрусовые, ягоды, яблоки), чай (зеленый и черный), темный шоколад.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200" dirty="0">
                  <a:solidFill>
                    <a:schemeClr val="bg1"/>
                  </a:solidFill>
                  <a:latin typeface="Impact" panose="020B0806030902050204" pitchFamily="34" charset="0"/>
                </a:rPr>
                <a:t>Польза:</a:t>
              </a:r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флавоноиды улучшают кровоснабжение мозга и способствуют росту нервных клеток и коммуникации.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466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141B61-2AC6-A244-0EDE-3805DCF1B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5C19433A-F1D1-F0D7-7783-A064061986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962F901F-7BEF-9EE1-39DB-8DDCF9F6A52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CB7AB"/>
            </a:solidFill>
            <a:ln>
              <a:solidFill>
                <a:srgbClr val="DCB7A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58D108BC-29EC-E3D3-46D3-A4E849E7C5BB}"/>
                </a:ext>
              </a:extLst>
            </p:cNvPr>
            <p:cNvSpPr txBox="1"/>
            <p:nvPr/>
          </p:nvSpPr>
          <p:spPr>
            <a:xfrm>
              <a:off x="3315780" y="1392452"/>
              <a:ext cx="831498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Impact" panose="020B0806030902050204" pitchFamily="34" charset="0"/>
                </a:rPr>
                <a:t>Ключевые питательные вещества для здоровья мозга</a:t>
              </a:r>
              <a:endParaRPr lang="fi-FI" sz="6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2" name="Ryhmä 31">
            <a:extLst>
              <a:ext uri="{FF2B5EF4-FFF2-40B4-BE49-F238E27FC236}">
                <a16:creationId xmlns:a16="http://schemas.microsoft.com/office/drawing/2014/main" id="{83833740-2F43-687C-E702-0D7EF3FA2C62}"/>
              </a:ext>
            </a:extLst>
          </p:cNvPr>
          <p:cNvGrpSpPr/>
          <p:nvPr/>
        </p:nvGrpSpPr>
        <p:grpSpPr>
          <a:xfrm>
            <a:off x="1857924" y="-2"/>
            <a:ext cx="12628295" cy="6858000"/>
            <a:chOff x="-9489777" y="0"/>
            <a:chExt cx="12628295" cy="6858000"/>
          </a:xfrm>
        </p:grpSpPr>
        <p:grpSp>
          <p:nvGrpSpPr>
            <p:cNvPr id="33" name="Ryhmä 32">
              <a:extLst>
                <a:ext uri="{FF2B5EF4-FFF2-40B4-BE49-F238E27FC236}">
                  <a16:creationId xmlns:a16="http://schemas.microsoft.com/office/drawing/2014/main" id="{0909ECEA-4AAC-E6FF-992B-7DC61097BB74}"/>
                </a:ext>
              </a:extLst>
            </p:cNvPr>
            <p:cNvGrpSpPr/>
            <p:nvPr/>
          </p:nvGrpSpPr>
          <p:grpSpPr>
            <a:xfrm>
              <a:off x="-9489777" y="0"/>
              <a:ext cx="12628295" cy="6858000"/>
              <a:chOff x="-9489777" y="0"/>
              <a:chExt cx="12628295" cy="6858000"/>
            </a:xfrm>
          </p:grpSpPr>
          <p:sp>
            <p:nvSpPr>
              <p:cNvPr id="35" name="Suorakulmio 34">
                <a:extLst>
                  <a:ext uri="{FF2B5EF4-FFF2-40B4-BE49-F238E27FC236}">
                    <a16:creationId xmlns:a16="http://schemas.microsoft.com/office/drawing/2014/main" id="{940A3145-B7D5-13EA-2DC3-FA78362AE309}"/>
                  </a:ext>
                </a:extLst>
              </p:cNvPr>
              <p:cNvSpPr/>
              <p:nvPr/>
            </p:nvSpPr>
            <p:spPr>
              <a:xfrm>
                <a:off x="-9489777" y="0"/>
                <a:ext cx="12188952" cy="6858000"/>
              </a:xfrm>
              <a:prstGeom prst="rect">
                <a:avLst/>
              </a:prstGeom>
              <a:solidFill>
                <a:srgbClr val="900217"/>
              </a:solidFill>
              <a:ln>
                <a:solidFill>
                  <a:srgbClr val="90021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6" name="Suorakulmio: Pyöristetyt kulmat 35">
                <a:extLst>
                  <a:ext uri="{FF2B5EF4-FFF2-40B4-BE49-F238E27FC236}">
                    <a16:creationId xmlns:a16="http://schemas.microsoft.com/office/drawing/2014/main" id="{533137C1-B90E-3C7D-9486-6A7206E67AB6}"/>
                  </a:ext>
                </a:extLst>
              </p:cNvPr>
              <p:cNvSpPr/>
              <p:nvPr/>
            </p:nvSpPr>
            <p:spPr>
              <a:xfrm>
                <a:off x="2373624" y="236004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900217"/>
              </a:solidFill>
              <a:ln>
                <a:solidFill>
                  <a:srgbClr val="90021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34" name="Tekstiruutu 33">
              <a:extLst>
                <a:ext uri="{FF2B5EF4-FFF2-40B4-BE49-F238E27FC236}">
                  <a16:creationId xmlns:a16="http://schemas.microsoft.com/office/drawing/2014/main" id="{35394D86-A1A0-2AA9-43A7-1520CA537E05}"/>
                </a:ext>
              </a:extLst>
            </p:cNvPr>
            <p:cNvSpPr txBox="1"/>
            <p:nvPr/>
          </p:nvSpPr>
          <p:spPr>
            <a:xfrm>
              <a:off x="-9144580" y="486180"/>
              <a:ext cx="10086736" cy="5955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000" dirty="0">
                  <a:latin typeface="Impact" panose="020B0806030902050204" pitchFamily="34" charset="0"/>
                </a:rPr>
                <a:t>Омега-3 жирные кислоты</a:t>
              </a:r>
              <a:endParaRPr lang="fi-FI" sz="5000" dirty="0">
                <a:latin typeface="Impact" panose="020B0806030902050204" pitchFamily="34" charset="0"/>
              </a:endParaRPr>
            </a:p>
            <a:p>
              <a:endParaRPr lang="fi-FI" sz="45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  </a:t>
              </a:r>
              <a:r>
                <a:rPr lang="ru-RU" sz="4300" dirty="0">
                  <a:latin typeface="Impact" panose="020B0806030902050204" pitchFamily="34" charset="0"/>
                </a:rPr>
                <a:t>Источники: </a:t>
              </a:r>
              <a:r>
                <a:rPr lang="ru-RU" sz="4000" dirty="0">
                  <a:latin typeface="Impact" panose="020B0806030902050204" pitchFamily="34" charset="0"/>
                </a:rPr>
                <a:t>жирная рыба (например, лосось, сардины, скумбрия), льняное семя, семена </a:t>
              </a:r>
              <a:r>
                <a:rPr lang="ru-RU" sz="4000" dirty="0" err="1">
                  <a:latin typeface="Impact" panose="020B0806030902050204" pitchFamily="34" charset="0"/>
                </a:rPr>
                <a:t>чиа</a:t>
              </a:r>
              <a:r>
                <a:rPr lang="ru-RU" sz="4000" dirty="0">
                  <a:latin typeface="Impact" panose="020B0806030902050204" pitchFamily="34" charset="0"/>
                </a:rPr>
                <a:t>, грецкие орехи.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300" dirty="0">
                  <a:latin typeface="Impact" panose="020B0806030902050204" pitchFamily="34" charset="0"/>
                </a:rPr>
                <a:t>Польза: </a:t>
              </a:r>
              <a:r>
                <a:rPr lang="ru-RU" sz="4000" dirty="0">
                  <a:latin typeface="Impact" panose="020B0806030902050204" pitchFamily="34" charset="0"/>
                </a:rPr>
                <a:t>Омега-3 жирные кислоты необходимы для структуры и работы мозга. Они поддерживают память и когнитивные функции, а также уменьшают воспаление.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7" name="Ryhmä 36">
            <a:extLst>
              <a:ext uri="{FF2B5EF4-FFF2-40B4-BE49-F238E27FC236}">
                <a16:creationId xmlns:a16="http://schemas.microsoft.com/office/drawing/2014/main" id="{035FE437-BAD8-59E3-515A-2E6639AF522C}"/>
              </a:ext>
            </a:extLst>
          </p:cNvPr>
          <p:cNvGrpSpPr/>
          <p:nvPr/>
        </p:nvGrpSpPr>
        <p:grpSpPr>
          <a:xfrm>
            <a:off x="1023286" y="-4"/>
            <a:ext cx="12571399" cy="6858000"/>
            <a:chOff x="-10047962" y="0"/>
            <a:chExt cx="12571399" cy="6858000"/>
          </a:xfrm>
        </p:grpSpPr>
        <p:grpSp>
          <p:nvGrpSpPr>
            <p:cNvPr id="38" name="Ryhmä 37">
              <a:extLst>
                <a:ext uri="{FF2B5EF4-FFF2-40B4-BE49-F238E27FC236}">
                  <a16:creationId xmlns:a16="http://schemas.microsoft.com/office/drawing/2014/main" id="{2DC85DA5-A1C0-A049-4CB5-C7EEA3730248}"/>
                </a:ext>
              </a:extLst>
            </p:cNvPr>
            <p:cNvGrpSpPr/>
            <p:nvPr/>
          </p:nvGrpSpPr>
          <p:grpSpPr>
            <a:xfrm>
              <a:off x="-10047962" y="0"/>
              <a:ext cx="12571399" cy="6858000"/>
              <a:chOff x="-10047962" y="0"/>
              <a:chExt cx="12571399" cy="6858000"/>
            </a:xfrm>
          </p:grpSpPr>
          <p:sp>
            <p:nvSpPr>
              <p:cNvPr id="40" name="Suorakulmio 39">
                <a:extLst>
                  <a:ext uri="{FF2B5EF4-FFF2-40B4-BE49-F238E27FC236}">
                    <a16:creationId xmlns:a16="http://schemas.microsoft.com/office/drawing/2014/main" id="{6B7423AD-3845-3EF4-9B0A-2AC7EB8CC834}"/>
                  </a:ext>
                </a:extLst>
              </p:cNvPr>
              <p:cNvSpPr/>
              <p:nvPr/>
            </p:nvSpPr>
            <p:spPr>
              <a:xfrm>
                <a:off x="-10047962" y="0"/>
                <a:ext cx="12188952" cy="6858000"/>
              </a:xfrm>
              <a:prstGeom prst="rect">
                <a:avLst/>
              </a:prstGeom>
              <a:solidFill>
                <a:srgbClr val="CA294D"/>
              </a:solidFill>
              <a:ln>
                <a:solidFill>
                  <a:srgbClr val="CA29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41" name="Suorakulmio: Pyöristetyt kulmat 40">
                <a:extLst>
                  <a:ext uri="{FF2B5EF4-FFF2-40B4-BE49-F238E27FC236}">
                    <a16:creationId xmlns:a16="http://schemas.microsoft.com/office/drawing/2014/main" id="{896F972B-7ABA-2343-4DF0-D79BA794BFFC}"/>
                  </a:ext>
                </a:extLst>
              </p:cNvPr>
              <p:cNvSpPr/>
              <p:nvPr/>
            </p:nvSpPr>
            <p:spPr>
              <a:xfrm>
                <a:off x="1758543" y="1446393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CA294D"/>
              </a:solidFill>
              <a:ln>
                <a:solidFill>
                  <a:srgbClr val="CA29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39" name="Tekstiruutu 38">
              <a:extLst>
                <a:ext uri="{FF2B5EF4-FFF2-40B4-BE49-F238E27FC236}">
                  <a16:creationId xmlns:a16="http://schemas.microsoft.com/office/drawing/2014/main" id="{17DF7C2E-1549-15E9-6E45-962301198DA5}"/>
                </a:ext>
              </a:extLst>
            </p:cNvPr>
            <p:cNvSpPr txBox="1"/>
            <p:nvPr/>
          </p:nvSpPr>
          <p:spPr>
            <a:xfrm>
              <a:off x="-9436967" y="144154"/>
              <a:ext cx="10498381" cy="632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Антиоксиданты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200" dirty="0">
                  <a:latin typeface="Impact" panose="020B0806030902050204" pitchFamily="34" charset="0"/>
                </a:rPr>
                <a:t>Источники: </a:t>
              </a:r>
              <a:r>
                <a:rPr lang="ru-RU" sz="4000" dirty="0">
                  <a:latin typeface="Impact" panose="020B0806030902050204" pitchFamily="34" charset="0"/>
                </a:rPr>
                <a:t>ягоды (например, черника, клубника,</a:t>
              </a:r>
              <a:r>
                <a:rPr lang="fi-FI" sz="4000" dirty="0">
                  <a:latin typeface="Impact" panose="020B0806030902050204" pitchFamily="34" charset="0"/>
                </a:rPr>
                <a:t> </a:t>
              </a:r>
              <a:r>
                <a:rPr lang="ru-RU" sz="4000" dirty="0">
                  <a:latin typeface="Impact" panose="020B0806030902050204" pitchFamily="34" charset="0"/>
                </a:rPr>
                <a:t>малина), овощи (особенно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</a:t>
              </a:r>
              <a:r>
                <a:rPr lang="ru-RU" sz="4000" dirty="0">
                  <a:latin typeface="Impact" panose="020B0806030902050204" pitchFamily="34" charset="0"/>
                </a:rPr>
                <a:t> листовая зелень, например, шпинат и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</a:t>
              </a:r>
              <a:r>
                <a:rPr lang="ru-RU" sz="4000" dirty="0">
                  <a:latin typeface="Impact" panose="020B0806030902050204" pitchFamily="34" charset="0"/>
                </a:rPr>
                <a:t> капуста), темный шоколад, орехи и семечки.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200" dirty="0">
                  <a:latin typeface="Impact" panose="020B0806030902050204" pitchFamily="34" charset="0"/>
                </a:rPr>
                <a:t>Польза: </a:t>
              </a:r>
              <a:r>
                <a:rPr lang="ru-RU" sz="4000" dirty="0">
                  <a:latin typeface="Impact" panose="020B0806030902050204" pitchFamily="34" charset="0"/>
                </a:rPr>
                <a:t>антиоксиданты защищают клетки мозга от окислительного стресса и воспаления, которые могут привести к снижению когнитивных способностей.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3EDF195-582F-2E31-D6DE-7D284D7E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587BDC47-8227-178D-AEAD-A4645F823576}"/>
              </a:ext>
            </a:extLst>
          </p:cNvPr>
          <p:cNvGrpSpPr/>
          <p:nvPr/>
        </p:nvGrpSpPr>
        <p:grpSpPr>
          <a:xfrm>
            <a:off x="548039" y="-11979"/>
            <a:ext cx="12571399" cy="6869975"/>
            <a:chOff x="-10564557" y="0"/>
            <a:chExt cx="12571399" cy="6858000"/>
          </a:xfrm>
        </p:grpSpPr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B4153C4A-32C6-29F5-5140-7786F54EAA51}"/>
                </a:ext>
              </a:extLst>
            </p:cNvPr>
            <p:cNvGrpSpPr/>
            <p:nvPr/>
          </p:nvGrpSpPr>
          <p:grpSpPr>
            <a:xfrm>
              <a:off x="-10564557" y="0"/>
              <a:ext cx="12571399" cy="6858000"/>
              <a:chOff x="-10599276" y="0"/>
              <a:chExt cx="12571399" cy="6858000"/>
            </a:xfrm>
          </p:grpSpPr>
          <p:sp>
            <p:nvSpPr>
              <p:cNvPr id="5" name="Suorakulmio 4">
                <a:extLst>
                  <a:ext uri="{FF2B5EF4-FFF2-40B4-BE49-F238E27FC236}">
                    <a16:creationId xmlns:a16="http://schemas.microsoft.com/office/drawing/2014/main" id="{A0A79681-3842-4292-17C4-103AD6F57B59}"/>
                  </a:ext>
                </a:extLst>
              </p:cNvPr>
              <p:cNvSpPr/>
              <p:nvPr/>
            </p:nvSpPr>
            <p:spPr>
              <a:xfrm>
                <a:off x="-10599276" y="0"/>
                <a:ext cx="12188952" cy="6858000"/>
              </a:xfrm>
              <a:prstGeom prst="rect">
                <a:avLst/>
              </a:prstGeom>
              <a:solidFill>
                <a:srgbClr val="E2A763"/>
              </a:solidFill>
              <a:ln>
                <a:solidFill>
                  <a:srgbClr val="E2A76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" name="Suorakulmio: Pyöristetyt kulmat 5">
                <a:extLst>
                  <a:ext uri="{FF2B5EF4-FFF2-40B4-BE49-F238E27FC236}">
                    <a16:creationId xmlns:a16="http://schemas.microsoft.com/office/drawing/2014/main" id="{7B0F0EBB-CB97-CAA4-0B74-3B7A10AFCFE0}"/>
                  </a:ext>
                </a:extLst>
              </p:cNvPr>
              <p:cNvSpPr/>
              <p:nvPr/>
            </p:nvSpPr>
            <p:spPr>
              <a:xfrm>
                <a:off x="1207229" y="2724112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E2A763"/>
              </a:solidFill>
              <a:ln>
                <a:solidFill>
                  <a:srgbClr val="E2A76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" name="Tekstiruutu 3">
              <a:extLst>
                <a:ext uri="{FF2B5EF4-FFF2-40B4-BE49-F238E27FC236}">
                  <a16:creationId xmlns:a16="http://schemas.microsoft.com/office/drawing/2014/main" id="{E5659E4C-51CA-17C7-52F2-6416B2D30D70}"/>
                </a:ext>
              </a:extLst>
            </p:cNvPr>
            <p:cNvSpPr txBox="1"/>
            <p:nvPr/>
          </p:nvSpPr>
          <p:spPr>
            <a:xfrm>
              <a:off x="-9712907" y="351742"/>
              <a:ext cx="11233233" cy="570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Витамины группы B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Источники: цельное зерно, мясо, птица</a:t>
              </a:r>
              <a:r>
                <a:rPr lang="fi-FI" sz="4000" dirty="0">
                  <a:latin typeface="Impact" panose="020B0806030902050204" pitchFamily="34" charset="0"/>
                </a:rPr>
                <a:t>, </a:t>
              </a:r>
              <a:r>
                <a:rPr lang="ru-RU" sz="4000" dirty="0">
                  <a:latin typeface="Impact" panose="020B0806030902050204" pitchFamily="34" charset="0"/>
                </a:rPr>
                <a:t>рыба, яйца, зеленые овощи, бобы и орехи.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Польза: витамины группы В (такие как В6, В12 и </a:t>
              </a:r>
            </a:p>
            <a:p>
              <a:r>
                <a:rPr lang="ru-RU" sz="4000" dirty="0" err="1">
                  <a:latin typeface="Impact" panose="020B0806030902050204" pitchFamily="34" charset="0"/>
                </a:rPr>
                <a:t>фолат</a:t>
              </a:r>
              <a:r>
                <a:rPr lang="ru-RU" sz="4000" dirty="0">
                  <a:latin typeface="Impact" panose="020B0806030902050204" pitchFamily="34" charset="0"/>
                </a:rPr>
                <a:t>) важны для здоровья мозга, поскольку  </a:t>
              </a:r>
            </a:p>
            <a:p>
              <a:r>
                <a:rPr lang="ru-RU" sz="4000" dirty="0">
                  <a:latin typeface="Impact" panose="020B0806030902050204" pitchFamily="34" charset="0"/>
                </a:rPr>
                <a:t>они участвуют в его работе и помогают снизить уровень гомоцистеина, который связан с ухудшением когнитивных способностей.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47" name="Ryhmä 46">
            <a:extLst>
              <a:ext uri="{FF2B5EF4-FFF2-40B4-BE49-F238E27FC236}">
                <a16:creationId xmlns:a16="http://schemas.microsoft.com/office/drawing/2014/main" id="{53CB26EB-9985-D0EB-4883-3FB5802436C7}"/>
              </a:ext>
            </a:extLst>
          </p:cNvPr>
          <p:cNvGrpSpPr/>
          <p:nvPr/>
        </p:nvGrpSpPr>
        <p:grpSpPr>
          <a:xfrm>
            <a:off x="-212754" y="-176889"/>
            <a:ext cx="12692814" cy="7071879"/>
            <a:chOff x="-11150590" y="0"/>
            <a:chExt cx="12547673" cy="6858000"/>
          </a:xfrm>
        </p:grpSpPr>
        <p:grpSp>
          <p:nvGrpSpPr>
            <p:cNvPr id="48" name="Ryhmä 47">
              <a:extLst>
                <a:ext uri="{FF2B5EF4-FFF2-40B4-BE49-F238E27FC236}">
                  <a16:creationId xmlns:a16="http://schemas.microsoft.com/office/drawing/2014/main" id="{384FA316-EE44-F017-7C08-CEED076363C9}"/>
                </a:ext>
              </a:extLst>
            </p:cNvPr>
            <p:cNvGrpSpPr/>
            <p:nvPr/>
          </p:nvGrpSpPr>
          <p:grpSpPr>
            <a:xfrm>
              <a:off x="-11150590" y="0"/>
              <a:ext cx="12547673" cy="6858000"/>
              <a:chOff x="-11150590" y="0"/>
              <a:chExt cx="12547673" cy="6858000"/>
            </a:xfrm>
          </p:grpSpPr>
          <p:sp>
            <p:nvSpPr>
              <p:cNvPr id="50" name="Suorakulmio 49">
                <a:extLst>
                  <a:ext uri="{FF2B5EF4-FFF2-40B4-BE49-F238E27FC236}">
                    <a16:creationId xmlns:a16="http://schemas.microsoft.com/office/drawing/2014/main" id="{313B0BEA-73BA-883C-9276-BD835FF4D2D4}"/>
                  </a:ext>
                </a:extLst>
              </p:cNvPr>
              <p:cNvSpPr/>
              <p:nvPr/>
            </p:nvSpPr>
            <p:spPr>
              <a:xfrm>
                <a:off x="-11150590" y="0"/>
                <a:ext cx="12188952" cy="6858000"/>
              </a:xfrm>
              <a:prstGeom prst="rect">
                <a:avLst/>
              </a:prstGeom>
              <a:solidFill>
                <a:srgbClr val="426277"/>
              </a:solidFill>
              <a:ln>
                <a:solidFill>
                  <a:srgbClr val="4262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1" name="Suorakulmio: Pyöristetyt kulmat 50">
                <a:extLst>
                  <a:ext uri="{FF2B5EF4-FFF2-40B4-BE49-F238E27FC236}">
                    <a16:creationId xmlns:a16="http://schemas.microsoft.com/office/drawing/2014/main" id="{28E37E11-3C32-8945-55D1-1EE884E04436}"/>
                  </a:ext>
                </a:extLst>
              </p:cNvPr>
              <p:cNvSpPr/>
              <p:nvPr/>
            </p:nvSpPr>
            <p:spPr>
              <a:xfrm>
                <a:off x="632189" y="4001831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426277"/>
              </a:solidFill>
              <a:ln>
                <a:solidFill>
                  <a:srgbClr val="4262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9" name="Tekstiruutu 48">
              <a:extLst>
                <a:ext uri="{FF2B5EF4-FFF2-40B4-BE49-F238E27FC236}">
                  <a16:creationId xmlns:a16="http://schemas.microsoft.com/office/drawing/2014/main" id="{6010864B-1042-45F4-3B3E-169B7770F832}"/>
                </a:ext>
              </a:extLst>
            </p:cNvPr>
            <p:cNvSpPr txBox="1"/>
            <p:nvPr/>
          </p:nvSpPr>
          <p:spPr>
            <a:xfrm>
              <a:off x="-10400057" y="755485"/>
              <a:ext cx="10887105" cy="5093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Витамин Е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Источники: орехи и семечки (например, миндаль, семена подсолнечника), листовые зеленые овощи, растительные масла (например, оливковое).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Польза: витамин Е действует как антиоксидант и защищает клетки мозга от повреждений.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CA8BF681-A683-A5BF-537A-AEAAF895D119}"/>
              </a:ext>
            </a:extLst>
          </p:cNvPr>
          <p:cNvGrpSpPr/>
          <p:nvPr/>
        </p:nvGrpSpPr>
        <p:grpSpPr>
          <a:xfrm>
            <a:off x="-12265099" y="-2"/>
            <a:ext cx="13157553" cy="7071879"/>
            <a:chOff x="-11701904" y="0"/>
            <a:chExt cx="12549090" cy="6858000"/>
          </a:xfrm>
        </p:grpSpPr>
        <p:grpSp>
          <p:nvGrpSpPr>
            <p:cNvPr id="9" name="Ryhmä 8">
              <a:extLst>
                <a:ext uri="{FF2B5EF4-FFF2-40B4-BE49-F238E27FC236}">
                  <a16:creationId xmlns:a16="http://schemas.microsoft.com/office/drawing/2014/main" id="{0DB406B3-7105-225B-D726-092BA146FF84}"/>
                </a:ext>
              </a:extLst>
            </p:cNvPr>
            <p:cNvGrpSpPr/>
            <p:nvPr/>
          </p:nvGrpSpPr>
          <p:grpSpPr>
            <a:xfrm>
              <a:off x="-11701904" y="0"/>
              <a:ext cx="12549090" cy="6858000"/>
              <a:chOff x="-11701904" y="0"/>
              <a:chExt cx="12549090" cy="6858000"/>
            </a:xfrm>
          </p:grpSpPr>
          <p:sp>
            <p:nvSpPr>
              <p:cNvPr id="13" name="Suorakulmio 12">
                <a:extLst>
                  <a:ext uri="{FF2B5EF4-FFF2-40B4-BE49-F238E27FC236}">
                    <a16:creationId xmlns:a16="http://schemas.microsoft.com/office/drawing/2014/main" id="{023F0D78-8F31-4997-CEB8-B6E13C7F9FBC}"/>
                  </a:ext>
                </a:extLst>
              </p:cNvPr>
              <p:cNvSpPr/>
              <p:nvPr/>
            </p:nvSpPr>
            <p:spPr>
              <a:xfrm>
                <a:off x="-11701904" y="0"/>
                <a:ext cx="12188952" cy="6858000"/>
              </a:xfrm>
              <a:prstGeom prst="rect">
                <a:avLst/>
              </a:prstGeom>
              <a:solidFill>
                <a:srgbClr val="252B37"/>
              </a:solidFill>
              <a:ln>
                <a:solidFill>
                  <a:srgbClr val="252B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4" name="Suorakulmio: Pyöristetyt kulmat 13">
                <a:extLst>
                  <a:ext uri="{FF2B5EF4-FFF2-40B4-BE49-F238E27FC236}">
                    <a16:creationId xmlns:a16="http://schemas.microsoft.com/office/drawing/2014/main" id="{24751911-B0C3-15CD-655A-4E6065A04218}"/>
                  </a:ext>
                </a:extLst>
              </p:cNvPr>
              <p:cNvSpPr/>
              <p:nvPr/>
            </p:nvSpPr>
            <p:spPr>
              <a:xfrm>
                <a:off x="82292" y="5429915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252B37"/>
              </a:solidFill>
              <a:ln>
                <a:solidFill>
                  <a:srgbClr val="252B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442AB525-EA8C-61B4-F2B3-55042EB72A89}"/>
                </a:ext>
              </a:extLst>
            </p:cNvPr>
            <p:cNvSpPr txBox="1"/>
            <p:nvPr/>
          </p:nvSpPr>
          <p:spPr>
            <a:xfrm>
              <a:off x="-10651826" y="459323"/>
              <a:ext cx="10413263" cy="5596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Флавоноиды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200" dirty="0">
                  <a:solidFill>
                    <a:schemeClr val="bg1"/>
                  </a:solidFill>
                  <a:latin typeface="Impact" panose="020B0806030902050204" pitchFamily="34" charset="0"/>
                </a:rPr>
                <a:t>Источники: </a:t>
              </a:r>
              <a:endParaRPr lang="fi-FI" sz="4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фрукты (особенно цитрусовые, ягоды, яблоки), чай (зеленый и черный), темный шоколад.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200" dirty="0">
                  <a:solidFill>
                    <a:schemeClr val="bg1"/>
                  </a:solidFill>
                  <a:latin typeface="Impact" panose="020B0806030902050204" pitchFamily="34" charset="0"/>
                </a:rPr>
                <a:t>Польза:</a:t>
              </a:r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флавоноиды улучшают кровоснабжение мозга и способствуют росту нервных клеток и коммуникации.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508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391E74-006E-5380-FA16-7160FBE63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B5D18083-E060-3060-BB43-9D23FA155B0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B3626129-88A4-6E6A-3847-8F09BE80914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CB7AB"/>
            </a:solidFill>
            <a:ln>
              <a:solidFill>
                <a:srgbClr val="DCB7A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FB7B3B02-01EB-C19D-6024-059C8200C1EA}"/>
                </a:ext>
              </a:extLst>
            </p:cNvPr>
            <p:cNvSpPr txBox="1"/>
            <p:nvPr/>
          </p:nvSpPr>
          <p:spPr>
            <a:xfrm>
              <a:off x="3315780" y="1392452"/>
              <a:ext cx="831498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Impact" panose="020B0806030902050204" pitchFamily="34" charset="0"/>
                </a:rPr>
                <a:t>Ключевые питательные вещества для здоровья мозга</a:t>
              </a:r>
              <a:endParaRPr lang="fi-FI" sz="6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2" name="Ryhmä 31">
            <a:extLst>
              <a:ext uri="{FF2B5EF4-FFF2-40B4-BE49-F238E27FC236}">
                <a16:creationId xmlns:a16="http://schemas.microsoft.com/office/drawing/2014/main" id="{DC2D8F73-44C0-B812-CE58-74DAD35F2233}"/>
              </a:ext>
            </a:extLst>
          </p:cNvPr>
          <p:cNvGrpSpPr/>
          <p:nvPr/>
        </p:nvGrpSpPr>
        <p:grpSpPr>
          <a:xfrm>
            <a:off x="1857924" y="-2"/>
            <a:ext cx="12628295" cy="6858000"/>
            <a:chOff x="-9489777" y="0"/>
            <a:chExt cx="12628295" cy="6858000"/>
          </a:xfrm>
        </p:grpSpPr>
        <p:grpSp>
          <p:nvGrpSpPr>
            <p:cNvPr id="33" name="Ryhmä 32">
              <a:extLst>
                <a:ext uri="{FF2B5EF4-FFF2-40B4-BE49-F238E27FC236}">
                  <a16:creationId xmlns:a16="http://schemas.microsoft.com/office/drawing/2014/main" id="{ED86F98B-618D-236F-FC49-7FFACB4C61F2}"/>
                </a:ext>
              </a:extLst>
            </p:cNvPr>
            <p:cNvGrpSpPr/>
            <p:nvPr/>
          </p:nvGrpSpPr>
          <p:grpSpPr>
            <a:xfrm>
              <a:off x="-9489777" y="0"/>
              <a:ext cx="12628295" cy="6858000"/>
              <a:chOff x="-9489777" y="0"/>
              <a:chExt cx="12628295" cy="6858000"/>
            </a:xfrm>
          </p:grpSpPr>
          <p:sp>
            <p:nvSpPr>
              <p:cNvPr id="35" name="Suorakulmio 34">
                <a:extLst>
                  <a:ext uri="{FF2B5EF4-FFF2-40B4-BE49-F238E27FC236}">
                    <a16:creationId xmlns:a16="http://schemas.microsoft.com/office/drawing/2014/main" id="{26B89300-D963-FC26-984D-0C212B45BAE2}"/>
                  </a:ext>
                </a:extLst>
              </p:cNvPr>
              <p:cNvSpPr/>
              <p:nvPr/>
            </p:nvSpPr>
            <p:spPr>
              <a:xfrm>
                <a:off x="-9489777" y="0"/>
                <a:ext cx="12188952" cy="6858000"/>
              </a:xfrm>
              <a:prstGeom prst="rect">
                <a:avLst/>
              </a:prstGeom>
              <a:solidFill>
                <a:srgbClr val="900217"/>
              </a:solidFill>
              <a:ln>
                <a:solidFill>
                  <a:srgbClr val="90021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6" name="Suorakulmio: Pyöristetyt kulmat 35">
                <a:extLst>
                  <a:ext uri="{FF2B5EF4-FFF2-40B4-BE49-F238E27FC236}">
                    <a16:creationId xmlns:a16="http://schemas.microsoft.com/office/drawing/2014/main" id="{087B3275-10A4-9D88-0070-76280BF73B0F}"/>
                  </a:ext>
                </a:extLst>
              </p:cNvPr>
              <p:cNvSpPr/>
              <p:nvPr/>
            </p:nvSpPr>
            <p:spPr>
              <a:xfrm>
                <a:off x="2373624" y="236004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900217"/>
              </a:solidFill>
              <a:ln>
                <a:solidFill>
                  <a:srgbClr val="90021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34" name="Tekstiruutu 33">
              <a:extLst>
                <a:ext uri="{FF2B5EF4-FFF2-40B4-BE49-F238E27FC236}">
                  <a16:creationId xmlns:a16="http://schemas.microsoft.com/office/drawing/2014/main" id="{B6681844-6761-3FDB-FCF6-D13A14AF4155}"/>
                </a:ext>
              </a:extLst>
            </p:cNvPr>
            <p:cNvSpPr txBox="1"/>
            <p:nvPr/>
          </p:nvSpPr>
          <p:spPr>
            <a:xfrm>
              <a:off x="-9144580" y="486180"/>
              <a:ext cx="10086736" cy="5955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000" dirty="0">
                  <a:latin typeface="Impact" panose="020B0806030902050204" pitchFamily="34" charset="0"/>
                </a:rPr>
                <a:t>Омега-3 жирные кислоты</a:t>
              </a:r>
              <a:endParaRPr lang="fi-FI" sz="5000" dirty="0">
                <a:latin typeface="Impact" panose="020B0806030902050204" pitchFamily="34" charset="0"/>
              </a:endParaRPr>
            </a:p>
            <a:p>
              <a:endParaRPr lang="fi-FI" sz="45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  </a:t>
              </a:r>
              <a:r>
                <a:rPr lang="ru-RU" sz="4300" dirty="0">
                  <a:latin typeface="Impact" panose="020B0806030902050204" pitchFamily="34" charset="0"/>
                </a:rPr>
                <a:t>Источники: </a:t>
              </a:r>
              <a:r>
                <a:rPr lang="ru-RU" sz="4000" dirty="0">
                  <a:latin typeface="Impact" panose="020B0806030902050204" pitchFamily="34" charset="0"/>
                </a:rPr>
                <a:t>жирная рыба (например, лосось, сардины, скумбрия), льняное семя, семена </a:t>
              </a:r>
              <a:r>
                <a:rPr lang="ru-RU" sz="4000" dirty="0" err="1">
                  <a:latin typeface="Impact" panose="020B0806030902050204" pitchFamily="34" charset="0"/>
                </a:rPr>
                <a:t>чиа</a:t>
              </a:r>
              <a:r>
                <a:rPr lang="ru-RU" sz="4000" dirty="0">
                  <a:latin typeface="Impact" panose="020B0806030902050204" pitchFamily="34" charset="0"/>
                </a:rPr>
                <a:t>, грецкие орехи.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300" dirty="0">
                  <a:latin typeface="Impact" panose="020B0806030902050204" pitchFamily="34" charset="0"/>
                </a:rPr>
                <a:t>Польза: </a:t>
              </a:r>
              <a:r>
                <a:rPr lang="ru-RU" sz="4000" dirty="0">
                  <a:latin typeface="Impact" panose="020B0806030902050204" pitchFamily="34" charset="0"/>
                </a:rPr>
                <a:t>Омега-3 жирные кислоты необходимы для структуры и работы мозга. Они поддерживают память и когнитивные функции, а также уменьшают воспаление.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7" name="Ryhmä 36">
            <a:extLst>
              <a:ext uri="{FF2B5EF4-FFF2-40B4-BE49-F238E27FC236}">
                <a16:creationId xmlns:a16="http://schemas.microsoft.com/office/drawing/2014/main" id="{536FFF96-19C2-4D7F-4CB3-FCA730500E8F}"/>
              </a:ext>
            </a:extLst>
          </p:cNvPr>
          <p:cNvGrpSpPr/>
          <p:nvPr/>
        </p:nvGrpSpPr>
        <p:grpSpPr>
          <a:xfrm>
            <a:off x="1023286" y="-4"/>
            <a:ext cx="12571399" cy="6858000"/>
            <a:chOff x="-10047962" y="0"/>
            <a:chExt cx="12571399" cy="6858000"/>
          </a:xfrm>
        </p:grpSpPr>
        <p:grpSp>
          <p:nvGrpSpPr>
            <p:cNvPr id="38" name="Ryhmä 37">
              <a:extLst>
                <a:ext uri="{FF2B5EF4-FFF2-40B4-BE49-F238E27FC236}">
                  <a16:creationId xmlns:a16="http://schemas.microsoft.com/office/drawing/2014/main" id="{26458651-F95B-3B20-4CE5-9CE1CBEEDE7B}"/>
                </a:ext>
              </a:extLst>
            </p:cNvPr>
            <p:cNvGrpSpPr/>
            <p:nvPr/>
          </p:nvGrpSpPr>
          <p:grpSpPr>
            <a:xfrm>
              <a:off x="-10047962" y="0"/>
              <a:ext cx="12571399" cy="6858000"/>
              <a:chOff x="-10047962" y="0"/>
              <a:chExt cx="12571399" cy="6858000"/>
            </a:xfrm>
          </p:grpSpPr>
          <p:sp>
            <p:nvSpPr>
              <p:cNvPr id="40" name="Suorakulmio 39">
                <a:extLst>
                  <a:ext uri="{FF2B5EF4-FFF2-40B4-BE49-F238E27FC236}">
                    <a16:creationId xmlns:a16="http://schemas.microsoft.com/office/drawing/2014/main" id="{38AA2212-B692-1BF8-D631-FA7731D4C4FA}"/>
                  </a:ext>
                </a:extLst>
              </p:cNvPr>
              <p:cNvSpPr/>
              <p:nvPr/>
            </p:nvSpPr>
            <p:spPr>
              <a:xfrm>
                <a:off x="-10047962" y="0"/>
                <a:ext cx="12188952" cy="6858000"/>
              </a:xfrm>
              <a:prstGeom prst="rect">
                <a:avLst/>
              </a:prstGeom>
              <a:solidFill>
                <a:srgbClr val="CA294D"/>
              </a:solidFill>
              <a:ln>
                <a:solidFill>
                  <a:srgbClr val="CA29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41" name="Suorakulmio: Pyöristetyt kulmat 40">
                <a:extLst>
                  <a:ext uri="{FF2B5EF4-FFF2-40B4-BE49-F238E27FC236}">
                    <a16:creationId xmlns:a16="http://schemas.microsoft.com/office/drawing/2014/main" id="{0C6812C4-3D26-CD9B-14E6-6909EDBE2564}"/>
                  </a:ext>
                </a:extLst>
              </p:cNvPr>
              <p:cNvSpPr/>
              <p:nvPr/>
            </p:nvSpPr>
            <p:spPr>
              <a:xfrm>
                <a:off x="1758543" y="1446393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CA294D"/>
              </a:solidFill>
              <a:ln>
                <a:solidFill>
                  <a:srgbClr val="CA29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39" name="Tekstiruutu 38">
              <a:extLst>
                <a:ext uri="{FF2B5EF4-FFF2-40B4-BE49-F238E27FC236}">
                  <a16:creationId xmlns:a16="http://schemas.microsoft.com/office/drawing/2014/main" id="{5F259DEF-CEDF-0C65-A6DD-1011278244D0}"/>
                </a:ext>
              </a:extLst>
            </p:cNvPr>
            <p:cNvSpPr txBox="1"/>
            <p:nvPr/>
          </p:nvSpPr>
          <p:spPr>
            <a:xfrm>
              <a:off x="-9436967" y="144154"/>
              <a:ext cx="10498381" cy="632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Антиоксиданты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200" dirty="0">
                  <a:latin typeface="Impact" panose="020B0806030902050204" pitchFamily="34" charset="0"/>
                </a:rPr>
                <a:t>Источники: </a:t>
              </a:r>
              <a:r>
                <a:rPr lang="ru-RU" sz="4000" dirty="0">
                  <a:latin typeface="Impact" panose="020B0806030902050204" pitchFamily="34" charset="0"/>
                </a:rPr>
                <a:t>ягоды (например, черника, клубника,</a:t>
              </a:r>
              <a:r>
                <a:rPr lang="fi-FI" sz="4000" dirty="0">
                  <a:latin typeface="Impact" panose="020B0806030902050204" pitchFamily="34" charset="0"/>
                </a:rPr>
                <a:t> </a:t>
              </a:r>
              <a:r>
                <a:rPr lang="ru-RU" sz="4000" dirty="0">
                  <a:latin typeface="Impact" panose="020B0806030902050204" pitchFamily="34" charset="0"/>
                </a:rPr>
                <a:t>малина), овощи (особенно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</a:t>
              </a:r>
              <a:r>
                <a:rPr lang="ru-RU" sz="4000" dirty="0">
                  <a:latin typeface="Impact" panose="020B0806030902050204" pitchFamily="34" charset="0"/>
                </a:rPr>
                <a:t> листовая зелень, например, шпинат и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fi-FI" sz="4000" dirty="0">
                  <a:latin typeface="Impact" panose="020B0806030902050204" pitchFamily="34" charset="0"/>
                </a:rPr>
                <a:t>   </a:t>
              </a:r>
              <a:r>
                <a:rPr lang="ru-RU" sz="4000" dirty="0">
                  <a:latin typeface="Impact" panose="020B0806030902050204" pitchFamily="34" charset="0"/>
                </a:rPr>
                <a:t> капуста), темный шоколад, орехи и семечки.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200" dirty="0">
                  <a:latin typeface="Impact" panose="020B0806030902050204" pitchFamily="34" charset="0"/>
                </a:rPr>
                <a:t>Польза: </a:t>
              </a:r>
              <a:r>
                <a:rPr lang="ru-RU" sz="4000" dirty="0">
                  <a:latin typeface="Impact" panose="020B0806030902050204" pitchFamily="34" charset="0"/>
                </a:rPr>
                <a:t>антиоксиданты защищают клетки мозга от окислительного стресса и воспаления, которые могут привести к снижению когнитивных способностей.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CE22C8E-E57B-91B5-D9EE-E0BA0C855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44A23292-611D-771B-3005-F1C637235779}"/>
              </a:ext>
            </a:extLst>
          </p:cNvPr>
          <p:cNvGrpSpPr/>
          <p:nvPr/>
        </p:nvGrpSpPr>
        <p:grpSpPr>
          <a:xfrm>
            <a:off x="548039" y="-11979"/>
            <a:ext cx="12571399" cy="6869975"/>
            <a:chOff x="-10564557" y="0"/>
            <a:chExt cx="12571399" cy="6858000"/>
          </a:xfrm>
        </p:grpSpPr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CE3CBC98-9E46-DBFD-03FE-85670AB92986}"/>
                </a:ext>
              </a:extLst>
            </p:cNvPr>
            <p:cNvGrpSpPr/>
            <p:nvPr/>
          </p:nvGrpSpPr>
          <p:grpSpPr>
            <a:xfrm>
              <a:off x="-10564557" y="0"/>
              <a:ext cx="12571399" cy="6858000"/>
              <a:chOff x="-10599276" y="0"/>
              <a:chExt cx="12571399" cy="6858000"/>
            </a:xfrm>
          </p:grpSpPr>
          <p:sp>
            <p:nvSpPr>
              <p:cNvPr id="5" name="Suorakulmio 4">
                <a:extLst>
                  <a:ext uri="{FF2B5EF4-FFF2-40B4-BE49-F238E27FC236}">
                    <a16:creationId xmlns:a16="http://schemas.microsoft.com/office/drawing/2014/main" id="{B8EBC64F-DAB4-2658-8B5A-2E0CC26B140F}"/>
                  </a:ext>
                </a:extLst>
              </p:cNvPr>
              <p:cNvSpPr/>
              <p:nvPr/>
            </p:nvSpPr>
            <p:spPr>
              <a:xfrm>
                <a:off x="-10599276" y="0"/>
                <a:ext cx="12188952" cy="6858000"/>
              </a:xfrm>
              <a:prstGeom prst="rect">
                <a:avLst/>
              </a:prstGeom>
              <a:solidFill>
                <a:srgbClr val="E2A763"/>
              </a:solidFill>
              <a:ln>
                <a:solidFill>
                  <a:srgbClr val="E2A76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" name="Suorakulmio: Pyöristetyt kulmat 5">
                <a:extLst>
                  <a:ext uri="{FF2B5EF4-FFF2-40B4-BE49-F238E27FC236}">
                    <a16:creationId xmlns:a16="http://schemas.microsoft.com/office/drawing/2014/main" id="{4B4305D1-D9B5-6468-A2FF-8432EBCE951A}"/>
                  </a:ext>
                </a:extLst>
              </p:cNvPr>
              <p:cNvSpPr/>
              <p:nvPr/>
            </p:nvSpPr>
            <p:spPr>
              <a:xfrm>
                <a:off x="1207229" y="2724112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E2A763"/>
              </a:solidFill>
              <a:ln>
                <a:solidFill>
                  <a:srgbClr val="E2A76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" name="Tekstiruutu 3">
              <a:extLst>
                <a:ext uri="{FF2B5EF4-FFF2-40B4-BE49-F238E27FC236}">
                  <a16:creationId xmlns:a16="http://schemas.microsoft.com/office/drawing/2014/main" id="{CC6AA517-C16B-3781-5023-253CF41BF614}"/>
                </a:ext>
              </a:extLst>
            </p:cNvPr>
            <p:cNvSpPr txBox="1"/>
            <p:nvPr/>
          </p:nvSpPr>
          <p:spPr>
            <a:xfrm>
              <a:off x="-9712907" y="351742"/>
              <a:ext cx="11233233" cy="570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Витамины группы B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Источники: цельное зерно, мясо, птица</a:t>
              </a:r>
              <a:r>
                <a:rPr lang="fi-FI" sz="4000" dirty="0">
                  <a:latin typeface="Impact" panose="020B0806030902050204" pitchFamily="34" charset="0"/>
                </a:rPr>
                <a:t>, </a:t>
              </a:r>
              <a:r>
                <a:rPr lang="ru-RU" sz="4000" dirty="0">
                  <a:latin typeface="Impact" panose="020B0806030902050204" pitchFamily="34" charset="0"/>
                </a:rPr>
                <a:t>рыба, яйца, зеленые овощи, бобы и орехи.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Польза: витамины группы В (такие как В6, В12 и </a:t>
              </a:r>
            </a:p>
            <a:p>
              <a:r>
                <a:rPr lang="ru-RU" sz="4000" dirty="0" err="1">
                  <a:latin typeface="Impact" panose="020B0806030902050204" pitchFamily="34" charset="0"/>
                </a:rPr>
                <a:t>фолат</a:t>
              </a:r>
              <a:r>
                <a:rPr lang="ru-RU" sz="4000" dirty="0">
                  <a:latin typeface="Impact" panose="020B0806030902050204" pitchFamily="34" charset="0"/>
                </a:rPr>
                <a:t>) важны для здоровья мозга, поскольку  </a:t>
              </a:r>
            </a:p>
            <a:p>
              <a:r>
                <a:rPr lang="ru-RU" sz="4000" dirty="0">
                  <a:latin typeface="Impact" panose="020B0806030902050204" pitchFamily="34" charset="0"/>
                </a:rPr>
                <a:t>они участвуют в его работе и помогают снизить уровень гомоцистеина, который связан с ухудшением когнитивных способностей.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47" name="Ryhmä 46">
            <a:extLst>
              <a:ext uri="{FF2B5EF4-FFF2-40B4-BE49-F238E27FC236}">
                <a16:creationId xmlns:a16="http://schemas.microsoft.com/office/drawing/2014/main" id="{73A0DBE8-8455-26DF-A1B1-C5B49D1D120C}"/>
              </a:ext>
            </a:extLst>
          </p:cNvPr>
          <p:cNvGrpSpPr/>
          <p:nvPr/>
        </p:nvGrpSpPr>
        <p:grpSpPr>
          <a:xfrm>
            <a:off x="-212754" y="-176889"/>
            <a:ext cx="12692814" cy="7071879"/>
            <a:chOff x="-11150590" y="0"/>
            <a:chExt cx="12547673" cy="6858000"/>
          </a:xfrm>
        </p:grpSpPr>
        <p:grpSp>
          <p:nvGrpSpPr>
            <p:cNvPr id="48" name="Ryhmä 47">
              <a:extLst>
                <a:ext uri="{FF2B5EF4-FFF2-40B4-BE49-F238E27FC236}">
                  <a16:creationId xmlns:a16="http://schemas.microsoft.com/office/drawing/2014/main" id="{169E11BC-0ADD-6F89-2E63-6D163B09C054}"/>
                </a:ext>
              </a:extLst>
            </p:cNvPr>
            <p:cNvGrpSpPr/>
            <p:nvPr/>
          </p:nvGrpSpPr>
          <p:grpSpPr>
            <a:xfrm>
              <a:off x="-11150590" y="0"/>
              <a:ext cx="12547673" cy="6858000"/>
              <a:chOff x="-11150590" y="0"/>
              <a:chExt cx="12547673" cy="6858000"/>
            </a:xfrm>
          </p:grpSpPr>
          <p:sp>
            <p:nvSpPr>
              <p:cNvPr id="50" name="Suorakulmio 49">
                <a:extLst>
                  <a:ext uri="{FF2B5EF4-FFF2-40B4-BE49-F238E27FC236}">
                    <a16:creationId xmlns:a16="http://schemas.microsoft.com/office/drawing/2014/main" id="{620210BB-4C20-A63F-2DBB-62B3CCD5719C}"/>
                  </a:ext>
                </a:extLst>
              </p:cNvPr>
              <p:cNvSpPr/>
              <p:nvPr/>
            </p:nvSpPr>
            <p:spPr>
              <a:xfrm>
                <a:off x="-11150590" y="0"/>
                <a:ext cx="12188952" cy="6858000"/>
              </a:xfrm>
              <a:prstGeom prst="rect">
                <a:avLst/>
              </a:prstGeom>
              <a:solidFill>
                <a:srgbClr val="426277"/>
              </a:solidFill>
              <a:ln>
                <a:solidFill>
                  <a:srgbClr val="4262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1" name="Suorakulmio: Pyöristetyt kulmat 50">
                <a:extLst>
                  <a:ext uri="{FF2B5EF4-FFF2-40B4-BE49-F238E27FC236}">
                    <a16:creationId xmlns:a16="http://schemas.microsoft.com/office/drawing/2014/main" id="{A6575787-9DE2-1B31-E797-3B1190C7B614}"/>
                  </a:ext>
                </a:extLst>
              </p:cNvPr>
              <p:cNvSpPr/>
              <p:nvPr/>
            </p:nvSpPr>
            <p:spPr>
              <a:xfrm>
                <a:off x="632189" y="4001831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426277"/>
              </a:solidFill>
              <a:ln>
                <a:solidFill>
                  <a:srgbClr val="4262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9" name="Tekstiruutu 48">
              <a:extLst>
                <a:ext uri="{FF2B5EF4-FFF2-40B4-BE49-F238E27FC236}">
                  <a16:creationId xmlns:a16="http://schemas.microsoft.com/office/drawing/2014/main" id="{6BD96CEC-B026-566F-EBF3-F7D0B42F7C29}"/>
                </a:ext>
              </a:extLst>
            </p:cNvPr>
            <p:cNvSpPr txBox="1"/>
            <p:nvPr/>
          </p:nvSpPr>
          <p:spPr>
            <a:xfrm>
              <a:off x="-10400057" y="755485"/>
              <a:ext cx="10887105" cy="5093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latin typeface="Impact" panose="020B0806030902050204" pitchFamily="34" charset="0"/>
                </a:rPr>
                <a:t>Витамин Е</a:t>
              </a:r>
              <a:endParaRPr lang="fi-FI" sz="4500" dirty="0">
                <a:latin typeface="Impact" panose="020B0806030902050204" pitchFamily="34" charset="0"/>
              </a:endParaRPr>
            </a:p>
            <a:p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Источники: орехи и семечки (например, миндаль, семена подсолнечника), листовые зеленые овощи, растительные масла (например, оливковое).</a:t>
              </a:r>
              <a:endParaRPr lang="fi-FI" sz="4000" dirty="0">
                <a:latin typeface="Impact" panose="020B0806030902050204" pitchFamily="34" charset="0"/>
              </a:endParaRPr>
            </a:p>
            <a:p>
              <a:r>
                <a:rPr lang="ru-RU" sz="4000" dirty="0">
                  <a:latin typeface="Impact" panose="020B0806030902050204" pitchFamily="34" charset="0"/>
                </a:rPr>
                <a:t>Польза: витамин Е действует как антиоксидант и защищает клетки мозга от повреждений.</a:t>
              </a:r>
              <a:endParaRPr lang="fi-FI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E939CA64-0FC2-F126-76C5-34EE110BBD66}"/>
              </a:ext>
            </a:extLst>
          </p:cNvPr>
          <p:cNvGrpSpPr/>
          <p:nvPr/>
        </p:nvGrpSpPr>
        <p:grpSpPr>
          <a:xfrm>
            <a:off x="-205725" y="-12405"/>
            <a:ext cx="13157553" cy="7071879"/>
            <a:chOff x="-11701904" y="0"/>
            <a:chExt cx="12549090" cy="6858000"/>
          </a:xfrm>
        </p:grpSpPr>
        <p:grpSp>
          <p:nvGrpSpPr>
            <p:cNvPr id="9" name="Ryhmä 8">
              <a:extLst>
                <a:ext uri="{FF2B5EF4-FFF2-40B4-BE49-F238E27FC236}">
                  <a16:creationId xmlns:a16="http://schemas.microsoft.com/office/drawing/2014/main" id="{D25B2C02-A44D-E5BC-1BB8-74940CAB9C48}"/>
                </a:ext>
              </a:extLst>
            </p:cNvPr>
            <p:cNvGrpSpPr/>
            <p:nvPr/>
          </p:nvGrpSpPr>
          <p:grpSpPr>
            <a:xfrm>
              <a:off x="-11701904" y="0"/>
              <a:ext cx="12549090" cy="6858000"/>
              <a:chOff x="-11701904" y="0"/>
              <a:chExt cx="12549090" cy="6858000"/>
            </a:xfrm>
          </p:grpSpPr>
          <p:sp>
            <p:nvSpPr>
              <p:cNvPr id="13" name="Suorakulmio 12">
                <a:extLst>
                  <a:ext uri="{FF2B5EF4-FFF2-40B4-BE49-F238E27FC236}">
                    <a16:creationId xmlns:a16="http://schemas.microsoft.com/office/drawing/2014/main" id="{255B8056-AFA2-F95D-F3E7-0F252121B19B}"/>
                  </a:ext>
                </a:extLst>
              </p:cNvPr>
              <p:cNvSpPr/>
              <p:nvPr/>
            </p:nvSpPr>
            <p:spPr>
              <a:xfrm>
                <a:off x="-11701904" y="0"/>
                <a:ext cx="12188952" cy="6858000"/>
              </a:xfrm>
              <a:prstGeom prst="rect">
                <a:avLst/>
              </a:prstGeom>
              <a:solidFill>
                <a:srgbClr val="252B37"/>
              </a:solidFill>
              <a:ln>
                <a:solidFill>
                  <a:srgbClr val="252B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4" name="Suorakulmio: Pyöristetyt kulmat 13">
                <a:extLst>
                  <a:ext uri="{FF2B5EF4-FFF2-40B4-BE49-F238E27FC236}">
                    <a16:creationId xmlns:a16="http://schemas.microsoft.com/office/drawing/2014/main" id="{8A40CDFC-D944-3F4A-A80E-D3A3B400B533}"/>
                  </a:ext>
                </a:extLst>
              </p:cNvPr>
              <p:cNvSpPr/>
              <p:nvPr/>
            </p:nvSpPr>
            <p:spPr>
              <a:xfrm>
                <a:off x="82292" y="5429915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252B37"/>
              </a:solidFill>
              <a:ln>
                <a:solidFill>
                  <a:srgbClr val="252B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C7B7289B-9A6E-1871-81AF-A5E4C3F15B55}"/>
                </a:ext>
              </a:extLst>
            </p:cNvPr>
            <p:cNvSpPr txBox="1"/>
            <p:nvPr/>
          </p:nvSpPr>
          <p:spPr>
            <a:xfrm>
              <a:off x="-10651826" y="459323"/>
              <a:ext cx="10413263" cy="5596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Флавоноиды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200" dirty="0">
                  <a:solidFill>
                    <a:schemeClr val="bg1"/>
                  </a:solidFill>
                  <a:latin typeface="Impact" panose="020B0806030902050204" pitchFamily="34" charset="0"/>
                </a:rPr>
                <a:t>Источники: </a:t>
              </a:r>
              <a:endParaRPr lang="fi-FI" sz="4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фрукты (особенно цитрусовые, ягоды, яблоки), чай (зеленый и черный), темный шоколад.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200" dirty="0">
                  <a:solidFill>
                    <a:schemeClr val="bg1"/>
                  </a:solidFill>
                  <a:latin typeface="Impact" panose="020B0806030902050204" pitchFamily="34" charset="0"/>
                </a:rPr>
                <a:t>Польза:</a:t>
              </a:r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флавоноиды улучшают кровоснабжение мозга и способствуют росту нервных клеток и коммуникации.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906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Vanha mies sätkällä">
            <a:hlinkClick r:id="" action="ppaction://media"/>
            <a:extLst>
              <a:ext uri="{FF2B5EF4-FFF2-40B4-BE49-F238E27FC236}">
                <a16:creationId xmlns:a16="http://schemas.microsoft.com/office/drawing/2014/main" id="{E4AF0801-0A89-6E49-997B-38114CA1BA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181035E-05F3-D0FE-95FD-6806D3A92C31}"/>
              </a:ext>
            </a:extLst>
          </p:cNvPr>
          <p:cNvSpPr txBox="1"/>
          <p:nvPr/>
        </p:nvSpPr>
        <p:spPr>
          <a:xfrm>
            <a:off x="-641684" y="-593558"/>
            <a:ext cx="13571621" cy="8133347"/>
          </a:xfrm>
          <a:custGeom>
            <a:avLst/>
            <a:gdLst/>
            <a:ahLst/>
            <a:cxnLst/>
            <a:rect l="l" t="t" r="r" b="b"/>
            <a:pathLst>
              <a:path w="13571621" h="8133347">
                <a:moveTo>
                  <a:pt x="8681384" y="6947539"/>
                </a:moveTo>
                <a:lnTo>
                  <a:pt x="8681384" y="7040557"/>
                </a:lnTo>
                <a:cubicBezTo>
                  <a:pt x="8670469" y="7054448"/>
                  <a:pt x="8654719" y="7067843"/>
                  <a:pt x="8634131" y="7080741"/>
                </a:cubicBezTo>
                <a:cubicBezTo>
                  <a:pt x="8613543" y="7093639"/>
                  <a:pt x="8588614" y="7100088"/>
                  <a:pt x="8559345" y="7100088"/>
                </a:cubicBezTo>
                <a:cubicBezTo>
                  <a:pt x="8540989" y="7100088"/>
                  <a:pt x="8525982" y="7094755"/>
                  <a:pt x="8514324" y="7084089"/>
                </a:cubicBezTo>
                <a:cubicBezTo>
                  <a:pt x="8502666" y="7073424"/>
                  <a:pt x="8496837" y="7057425"/>
                  <a:pt x="8496837" y="7036092"/>
                </a:cubicBezTo>
                <a:cubicBezTo>
                  <a:pt x="8496837" y="7006823"/>
                  <a:pt x="8509239" y="6985118"/>
                  <a:pt x="8534044" y="6970980"/>
                </a:cubicBezTo>
                <a:cubicBezTo>
                  <a:pt x="8558848" y="6956841"/>
                  <a:pt x="8607962" y="6949028"/>
                  <a:pt x="8681384" y="6947539"/>
                </a:cubicBezTo>
                <a:close/>
                <a:moveTo>
                  <a:pt x="5024825" y="6732483"/>
                </a:moveTo>
                <a:cubicBezTo>
                  <a:pt x="5059057" y="6732483"/>
                  <a:pt x="5086217" y="6745505"/>
                  <a:pt x="5106309" y="6771550"/>
                </a:cubicBezTo>
                <a:cubicBezTo>
                  <a:pt x="5126401" y="6797595"/>
                  <a:pt x="5136447" y="6841376"/>
                  <a:pt x="5136447" y="6902891"/>
                </a:cubicBezTo>
                <a:cubicBezTo>
                  <a:pt x="5136447" y="6962919"/>
                  <a:pt x="5126277" y="7006947"/>
                  <a:pt x="5105937" y="7034976"/>
                </a:cubicBezTo>
                <a:cubicBezTo>
                  <a:pt x="5085597" y="7063006"/>
                  <a:pt x="5058560" y="7077020"/>
                  <a:pt x="5024825" y="7077020"/>
                </a:cubicBezTo>
                <a:cubicBezTo>
                  <a:pt x="4993572" y="7077020"/>
                  <a:pt x="4967899" y="7067470"/>
                  <a:pt x="4947807" y="7048370"/>
                </a:cubicBezTo>
                <a:cubicBezTo>
                  <a:pt x="4927715" y="7029271"/>
                  <a:pt x="4912212" y="7009800"/>
                  <a:pt x="4901298" y="6989955"/>
                </a:cubicBezTo>
                <a:lnTo>
                  <a:pt x="4901298" y="6824012"/>
                </a:lnTo>
                <a:cubicBezTo>
                  <a:pt x="4908243" y="6805161"/>
                  <a:pt x="4922630" y="6785193"/>
                  <a:pt x="4944458" y="6764109"/>
                </a:cubicBezTo>
                <a:cubicBezTo>
                  <a:pt x="4966286" y="6743025"/>
                  <a:pt x="4993075" y="6732483"/>
                  <a:pt x="5024825" y="6732483"/>
                </a:cubicBezTo>
                <a:close/>
                <a:moveTo>
                  <a:pt x="7358153" y="6540494"/>
                </a:moveTo>
                <a:lnTo>
                  <a:pt x="7358153" y="7269008"/>
                </a:lnTo>
                <a:lnTo>
                  <a:pt x="7634973" y="7269008"/>
                </a:lnTo>
                <a:lnTo>
                  <a:pt x="7634973" y="6879078"/>
                </a:lnTo>
                <a:lnTo>
                  <a:pt x="7868633" y="7269008"/>
                </a:lnTo>
                <a:lnTo>
                  <a:pt x="8170010" y="7269008"/>
                </a:lnTo>
                <a:lnTo>
                  <a:pt x="7917003" y="6869405"/>
                </a:lnTo>
                <a:lnTo>
                  <a:pt x="8159592" y="6540494"/>
                </a:lnTo>
                <a:lnTo>
                  <a:pt x="7870122" y="6540494"/>
                </a:lnTo>
                <a:lnTo>
                  <a:pt x="7634973" y="6867916"/>
                </a:lnTo>
                <a:lnTo>
                  <a:pt x="7634973" y="6540494"/>
                </a:lnTo>
                <a:close/>
                <a:moveTo>
                  <a:pt x="5548403" y="6540494"/>
                </a:moveTo>
                <a:lnTo>
                  <a:pt x="5548403" y="7269008"/>
                </a:lnTo>
                <a:lnTo>
                  <a:pt x="5801411" y="7269008"/>
                </a:lnTo>
                <a:lnTo>
                  <a:pt x="6072278" y="6889496"/>
                </a:lnTo>
                <a:lnTo>
                  <a:pt x="6072278" y="7269008"/>
                </a:lnTo>
                <a:lnTo>
                  <a:pt x="6323798" y="7269008"/>
                </a:lnTo>
                <a:lnTo>
                  <a:pt x="6323798" y="6540494"/>
                </a:lnTo>
                <a:lnTo>
                  <a:pt x="6072278" y="6540494"/>
                </a:lnTo>
                <a:lnTo>
                  <a:pt x="5801411" y="6920006"/>
                </a:lnTo>
                <a:lnTo>
                  <a:pt x="5801411" y="6540494"/>
                </a:lnTo>
                <a:close/>
                <a:moveTo>
                  <a:pt x="8609946" y="6531565"/>
                </a:moveTo>
                <a:cubicBezTo>
                  <a:pt x="8541485" y="6531565"/>
                  <a:pt x="8481582" y="6539254"/>
                  <a:pt x="8430236" y="6554633"/>
                </a:cubicBezTo>
                <a:cubicBezTo>
                  <a:pt x="8378891" y="6570012"/>
                  <a:pt x="8339079" y="6595809"/>
                  <a:pt x="8310802" y="6632024"/>
                </a:cubicBezTo>
                <a:cubicBezTo>
                  <a:pt x="8282524" y="6668239"/>
                  <a:pt x="8268386" y="6717600"/>
                  <a:pt x="8268386" y="6780108"/>
                </a:cubicBezTo>
                <a:lnTo>
                  <a:pt x="8524370" y="6780108"/>
                </a:lnTo>
                <a:cubicBezTo>
                  <a:pt x="8524370" y="6753319"/>
                  <a:pt x="8531812" y="6734343"/>
                  <a:pt x="8546694" y="6723181"/>
                </a:cubicBezTo>
                <a:cubicBezTo>
                  <a:pt x="8561577" y="6712019"/>
                  <a:pt x="8582661" y="6706438"/>
                  <a:pt x="8609946" y="6706438"/>
                </a:cubicBezTo>
                <a:cubicBezTo>
                  <a:pt x="8632766" y="6706438"/>
                  <a:pt x="8651122" y="6712019"/>
                  <a:pt x="8665013" y="6723181"/>
                </a:cubicBezTo>
                <a:cubicBezTo>
                  <a:pt x="8678903" y="6734343"/>
                  <a:pt x="8685849" y="6754807"/>
                  <a:pt x="8685849" y="6784573"/>
                </a:cubicBezTo>
                <a:lnTo>
                  <a:pt x="8685849" y="6809129"/>
                </a:lnTo>
                <a:cubicBezTo>
                  <a:pt x="8594071" y="6812106"/>
                  <a:pt x="8513332" y="6819795"/>
                  <a:pt x="8443631" y="6832198"/>
                </a:cubicBezTo>
                <a:cubicBezTo>
                  <a:pt x="8373929" y="6844600"/>
                  <a:pt x="8319483" y="6867916"/>
                  <a:pt x="8280292" y="6902147"/>
                </a:cubicBezTo>
                <a:cubicBezTo>
                  <a:pt x="8241100" y="6936377"/>
                  <a:pt x="8221505" y="6987971"/>
                  <a:pt x="8221505" y="7056928"/>
                </a:cubicBezTo>
                <a:cubicBezTo>
                  <a:pt x="8221505" y="7108026"/>
                  <a:pt x="8233535" y="7150194"/>
                  <a:pt x="8257596" y="7183432"/>
                </a:cubicBezTo>
                <a:cubicBezTo>
                  <a:pt x="8281656" y="7216671"/>
                  <a:pt x="8312414" y="7241227"/>
                  <a:pt x="8349869" y="7257102"/>
                </a:cubicBezTo>
                <a:cubicBezTo>
                  <a:pt x="8387324" y="7272977"/>
                  <a:pt x="8425647" y="7280914"/>
                  <a:pt x="8464839" y="7280914"/>
                </a:cubicBezTo>
                <a:cubicBezTo>
                  <a:pt x="8514944" y="7280914"/>
                  <a:pt x="8557484" y="7273101"/>
                  <a:pt x="8592459" y="7257474"/>
                </a:cubicBezTo>
                <a:cubicBezTo>
                  <a:pt x="8627434" y="7241847"/>
                  <a:pt x="8659060" y="7219399"/>
                  <a:pt x="8687337" y="7190129"/>
                </a:cubicBezTo>
                <a:lnTo>
                  <a:pt x="8695522" y="7269008"/>
                </a:lnTo>
                <a:lnTo>
                  <a:pt x="8954483" y="7269008"/>
                </a:lnTo>
                <a:lnTo>
                  <a:pt x="8954483" y="6778619"/>
                </a:lnTo>
                <a:cubicBezTo>
                  <a:pt x="8954483" y="6732979"/>
                  <a:pt x="8947166" y="6694532"/>
                  <a:pt x="8932531" y="6663278"/>
                </a:cubicBezTo>
                <a:cubicBezTo>
                  <a:pt x="8917896" y="6632024"/>
                  <a:pt x="8896068" y="6606599"/>
                  <a:pt x="8867047" y="6587003"/>
                </a:cubicBezTo>
                <a:cubicBezTo>
                  <a:pt x="8838025" y="6567408"/>
                  <a:pt x="8802058" y="6553269"/>
                  <a:pt x="8759146" y="6544587"/>
                </a:cubicBezTo>
                <a:cubicBezTo>
                  <a:pt x="8716234" y="6535906"/>
                  <a:pt x="8666501" y="6531565"/>
                  <a:pt x="8609946" y="6531565"/>
                </a:cubicBezTo>
                <a:close/>
                <a:moveTo>
                  <a:pt x="6852286" y="6530076"/>
                </a:moveTo>
                <a:cubicBezTo>
                  <a:pt x="6772912" y="6530076"/>
                  <a:pt x="6703830" y="6545084"/>
                  <a:pt x="6645043" y="6575097"/>
                </a:cubicBezTo>
                <a:cubicBezTo>
                  <a:pt x="6586256" y="6605111"/>
                  <a:pt x="6540615" y="6648643"/>
                  <a:pt x="6508121" y="6705694"/>
                </a:cubicBezTo>
                <a:cubicBezTo>
                  <a:pt x="6475627" y="6762745"/>
                  <a:pt x="6459380" y="6831702"/>
                  <a:pt x="6459380" y="6912565"/>
                </a:cubicBezTo>
                <a:cubicBezTo>
                  <a:pt x="6459380" y="6991444"/>
                  <a:pt x="6475379" y="7058416"/>
                  <a:pt x="6507377" y="7113483"/>
                </a:cubicBezTo>
                <a:cubicBezTo>
                  <a:pt x="6539375" y="7168549"/>
                  <a:pt x="6584768" y="7210469"/>
                  <a:pt x="6643555" y="7239243"/>
                </a:cubicBezTo>
                <a:cubicBezTo>
                  <a:pt x="6702342" y="7268016"/>
                  <a:pt x="6771919" y="7282403"/>
                  <a:pt x="6852286" y="7282403"/>
                </a:cubicBezTo>
                <a:cubicBezTo>
                  <a:pt x="6930173" y="7282403"/>
                  <a:pt x="6996277" y="7269877"/>
                  <a:pt x="7050600" y="7244824"/>
                </a:cubicBezTo>
                <a:cubicBezTo>
                  <a:pt x="7104922" y="7219771"/>
                  <a:pt x="7146594" y="7183308"/>
                  <a:pt x="7175615" y="7135435"/>
                </a:cubicBezTo>
                <a:cubicBezTo>
                  <a:pt x="7204637" y="7087562"/>
                  <a:pt x="7219892" y="7029891"/>
                  <a:pt x="7221380" y="6962422"/>
                </a:cubicBezTo>
                <a:lnTo>
                  <a:pt x="6954233" y="6962422"/>
                </a:lnTo>
                <a:cubicBezTo>
                  <a:pt x="6954233" y="6997645"/>
                  <a:pt x="6945676" y="7025302"/>
                  <a:pt x="6928561" y="7045394"/>
                </a:cubicBezTo>
                <a:cubicBezTo>
                  <a:pt x="6911445" y="7065486"/>
                  <a:pt x="6886020" y="7075532"/>
                  <a:pt x="6852286" y="7075532"/>
                </a:cubicBezTo>
                <a:cubicBezTo>
                  <a:pt x="6822520" y="7075532"/>
                  <a:pt x="6799080" y="7069206"/>
                  <a:pt x="6781965" y="7056556"/>
                </a:cubicBezTo>
                <a:cubicBezTo>
                  <a:pt x="6764850" y="7043906"/>
                  <a:pt x="6752696" y="7025426"/>
                  <a:pt x="6745502" y="7001118"/>
                </a:cubicBezTo>
                <a:cubicBezTo>
                  <a:pt x="6738308" y="6976809"/>
                  <a:pt x="6734712" y="6947292"/>
                  <a:pt x="6734712" y="6912565"/>
                </a:cubicBezTo>
                <a:cubicBezTo>
                  <a:pt x="6734712" y="6856010"/>
                  <a:pt x="6743021" y="6812850"/>
                  <a:pt x="6759641" y="6783084"/>
                </a:cubicBezTo>
                <a:cubicBezTo>
                  <a:pt x="6776260" y="6753319"/>
                  <a:pt x="6807141" y="6738436"/>
                  <a:pt x="6852286" y="6738436"/>
                </a:cubicBezTo>
                <a:cubicBezTo>
                  <a:pt x="6884532" y="6738436"/>
                  <a:pt x="6908097" y="6746870"/>
                  <a:pt x="6922979" y="6763737"/>
                </a:cubicBezTo>
                <a:cubicBezTo>
                  <a:pt x="6937862" y="6780604"/>
                  <a:pt x="6945304" y="6802184"/>
                  <a:pt x="6945304" y="6828477"/>
                </a:cubicBezTo>
                <a:lnTo>
                  <a:pt x="7213194" y="6828477"/>
                </a:lnTo>
                <a:cubicBezTo>
                  <a:pt x="7213690" y="6762497"/>
                  <a:pt x="7198931" y="6707430"/>
                  <a:pt x="7168918" y="6663278"/>
                </a:cubicBezTo>
                <a:cubicBezTo>
                  <a:pt x="7138904" y="6619126"/>
                  <a:pt x="7096860" y="6585887"/>
                  <a:pt x="7042786" y="6563563"/>
                </a:cubicBezTo>
                <a:cubicBezTo>
                  <a:pt x="6988712" y="6541239"/>
                  <a:pt x="6925212" y="6530076"/>
                  <a:pt x="6852286" y="6530076"/>
                </a:cubicBezTo>
                <a:close/>
                <a:moveTo>
                  <a:pt x="5119331" y="6530076"/>
                </a:moveTo>
                <a:cubicBezTo>
                  <a:pt x="5070714" y="6530076"/>
                  <a:pt x="5028794" y="6539131"/>
                  <a:pt x="4993572" y="6557238"/>
                </a:cubicBezTo>
                <a:cubicBezTo>
                  <a:pt x="4958349" y="6575345"/>
                  <a:pt x="4927591" y="6601266"/>
                  <a:pt x="4901298" y="6635000"/>
                </a:cubicBezTo>
                <a:lnTo>
                  <a:pt x="4883439" y="6540494"/>
                </a:lnTo>
                <a:lnTo>
                  <a:pt x="4624478" y="6540494"/>
                </a:lnTo>
                <a:lnTo>
                  <a:pt x="4624478" y="7535410"/>
                </a:lnTo>
                <a:lnTo>
                  <a:pt x="4901298" y="7535410"/>
                </a:lnTo>
                <a:lnTo>
                  <a:pt x="4901298" y="7184920"/>
                </a:lnTo>
                <a:cubicBezTo>
                  <a:pt x="4926103" y="7214686"/>
                  <a:pt x="4955000" y="7238375"/>
                  <a:pt x="4987990" y="7255986"/>
                </a:cubicBezTo>
                <a:cubicBezTo>
                  <a:pt x="5020981" y="7273597"/>
                  <a:pt x="5059304" y="7282403"/>
                  <a:pt x="5102960" y="7282403"/>
                </a:cubicBezTo>
                <a:cubicBezTo>
                  <a:pt x="5161996" y="7282403"/>
                  <a:pt x="5214829" y="7268636"/>
                  <a:pt x="5261462" y="7241103"/>
                </a:cubicBezTo>
                <a:cubicBezTo>
                  <a:pt x="5308095" y="7213570"/>
                  <a:pt x="5345055" y="7172146"/>
                  <a:pt x="5372339" y="7116831"/>
                </a:cubicBezTo>
                <a:cubicBezTo>
                  <a:pt x="5399624" y="7061517"/>
                  <a:pt x="5413267" y="6991940"/>
                  <a:pt x="5413267" y="6908100"/>
                </a:cubicBezTo>
                <a:cubicBezTo>
                  <a:pt x="5413267" y="6822276"/>
                  <a:pt x="5400989" y="6751458"/>
                  <a:pt x="5376432" y="6695648"/>
                </a:cubicBezTo>
                <a:cubicBezTo>
                  <a:pt x="5351875" y="6639837"/>
                  <a:pt x="5317522" y="6598290"/>
                  <a:pt x="5273368" y="6571004"/>
                </a:cubicBezTo>
                <a:cubicBezTo>
                  <a:pt x="5229217" y="6543719"/>
                  <a:pt x="5177870" y="6530076"/>
                  <a:pt x="5119331" y="6530076"/>
                </a:cubicBezTo>
                <a:close/>
                <a:moveTo>
                  <a:pt x="9301848" y="5118739"/>
                </a:moveTo>
                <a:lnTo>
                  <a:pt x="9343520" y="5118739"/>
                </a:lnTo>
                <a:cubicBezTo>
                  <a:pt x="9362372" y="5118739"/>
                  <a:pt x="9380478" y="5123576"/>
                  <a:pt x="9397842" y="5133250"/>
                </a:cubicBezTo>
                <a:cubicBezTo>
                  <a:pt x="9415206" y="5142924"/>
                  <a:pt x="9423887" y="5162396"/>
                  <a:pt x="9423887" y="5191665"/>
                </a:cubicBezTo>
                <a:cubicBezTo>
                  <a:pt x="9423887" y="5217462"/>
                  <a:pt x="9415826" y="5236438"/>
                  <a:pt x="9399702" y="5248592"/>
                </a:cubicBezTo>
                <a:cubicBezTo>
                  <a:pt x="9383580" y="5260746"/>
                  <a:pt x="9364852" y="5266823"/>
                  <a:pt x="9343520" y="5266823"/>
                </a:cubicBezTo>
                <a:lnTo>
                  <a:pt x="9301848" y="5266823"/>
                </a:lnTo>
                <a:close/>
                <a:moveTo>
                  <a:pt x="5128559" y="5118739"/>
                </a:moveTo>
                <a:lnTo>
                  <a:pt x="5128559" y="5211757"/>
                </a:lnTo>
                <a:cubicBezTo>
                  <a:pt x="5117644" y="5225648"/>
                  <a:pt x="5101894" y="5239043"/>
                  <a:pt x="5081306" y="5251941"/>
                </a:cubicBezTo>
                <a:cubicBezTo>
                  <a:pt x="5060718" y="5264839"/>
                  <a:pt x="5035789" y="5271288"/>
                  <a:pt x="5006520" y="5271288"/>
                </a:cubicBezTo>
                <a:cubicBezTo>
                  <a:pt x="4988164" y="5271288"/>
                  <a:pt x="4973158" y="5265955"/>
                  <a:pt x="4961499" y="5255289"/>
                </a:cubicBezTo>
                <a:cubicBezTo>
                  <a:pt x="4949841" y="5244624"/>
                  <a:pt x="4944013" y="5228625"/>
                  <a:pt x="4944013" y="5207292"/>
                </a:cubicBezTo>
                <a:cubicBezTo>
                  <a:pt x="4944013" y="5178023"/>
                  <a:pt x="4956414" y="5156318"/>
                  <a:pt x="4981220" y="5142180"/>
                </a:cubicBezTo>
                <a:cubicBezTo>
                  <a:pt x="5006023" y="5128041"/>
                  <a:pt x="5055137" y="5120228"/>
                  <a:pt x="5128559" y="5118739"/>
                </a:cubicBezTo>
                <a:close/>
                <a:moveTo>
                  <a:pt x="7572614" y="4905171"/>
                </a:moveTo>
                <a:cubicBezTo>
                  <a:pt x="7604364" y="4905171"/>
                  <a:pt x="7628797" y="4913605"/>
                  <a:pt x="7645912" y="4930472"/>
                </a:cubicBezTo>
                <a:cubicBezTo>
                  <a:pt x="7663027" y="4947339"/>
                  <a:pt x="7674934" y="4969043"/>
                  <a:pt x="7681631" y="4995584"/>
                </a:cubicBezTo>
                <a:cubicBezTo>
                  <a:pt x="7688328" y="5022125"/>
                  <a:pt x="7691677" y="5050030"/>
                  <a:pt x="7691677" y="5079300"/>
                </a:cubicBezTo>
                <a:cubicBezTo>
                  <a:pt x="7691677" y="5107577"/>
                  <a:pt x="7688328" y="5134490"/>
                  <a:pt x="7681631" y="5160039"/>
                </a:cubicBezTo>
                <a:cubicBezTo>
                  <a:pt x="7674934" y="5185588"/>
                  <a:pt x="7663027" y="5206424"/>
                  <a:pt x="7645912" y="5222547"/>
                </a:cubicBezTo>
                <a:cubicBezTo>
                  <a:pt x="7628797" y="5238670"/>
                  <a:pt x="7604364" y="5246732"/>
                  <a:pt x="7572614" y="5246732"/>
                </a:cubicBezTo>
                <a:cubicBezTo>
                  <a:pt x="7540368" y="5246732"/>
                  <a:pt x="7515191" y="5238670"/>
                  <a:pt x="7497084" y="5222547"/>
                </a:cubicBezTo>
                <a:cubicBezTo>
                  <a:pt x="7478976" y="5206424"/>
                  <a:pt x="7466450" y="5185588"/>
                  <a:pt x="7459505" y="5160039"/>
                </a:cubicBezTo>
                <a:cubicBezTo>
                  <a:pt x="7452559" y="5134490"/>
                  <a:pt x="7449087" y="5107577"/>
                  <a:pt x="7449087" y="5079300"/>
                </a:cubicBezTo>
                <a:cubicBezTo>
                  <a:pt x="7449087" y="5050030"/>
                  <a:pt x="7452559" y="5022125"/>
                  <a:pt x="7459505" y="4995584"/>
                </a:cubicBezTo>
                <a:cubicBezTo>
                  <a:pt x="7466450" y="4969043"/>
                  <a:pt x="7478976" y="4947339"/>
                  <a:pt x="7497084" y="4930472"/>
                </a:cubicBezTo>
                <a:cubicBezTo>
                  <a:pt x="7515191" y="4913605"/>
                  <a:pt x="7540368" y="4905171"/>
                  <a:pt x="7572614" y="4905171"/>
                </a:cubicBezTo>
                <a:close/>
                <a:moveTo>
                  <a:pt x="8501451" y="4903683"/>
                </a:moveTo>
                <a:cubicBezTo>
                  <a:pt x="8535681" y="4903683"/>
                  <a:pt x="8562842" y="4916705"/>
                  <a:pt x="8582934" y="4942750"/>
                </a:cubicBezTo>
                <a:cubicBezTo>
                  <a:pt x="8603026" y="4968795"/>
                  <a:pt x="8613072" y="5012576"/>
                  <a:pt x="8613072" y="5074091"/>
                </a:cubicBezTo>
                <a:cubicBezTo>
                  <a:pt x="8613072" y="5134118"/>
                  <a:pt x="8602902" y="5178147"/>
                  <a:pt x="8582562" y="5206176"/>
                </a:cubicBezTo>
                <a:cubicBezTo>
                  <a:pt x="8562222" y="5234206"/>
                  <a:pt x="8535185" y="5248220"/>
                  <a:pt x="8501451" y="5248220"/>
                </a:cubicBezTo>
                <a:cubicBezTo>
                  <a:pt x="8470197" y="5248220"/>
                  <a:pt x="8444524" y="5238670"/>
                  <a:pt x="8424432" y="5219570"/>
                </a:cubicBezTo>
                <a:cubicBezTo>
                  <a:pt x="8404340" y="5200471"/>
                  <a:pt x="8388837" y="5180999"/>
                  <a:pt x="8377923" y="5161155"/>
                </a:cubicBezTo>
                <a:lnTo>
                  <a:pt x="8377923" y="4995212"/>
                </a:lnTo>
                <a:cubicBezTo>
                  <a:pt x="8384869" y="4976361"/>
                  <a:pt x="8399255" y="4956393"/>
                  <a:pt x="8421083" y="4935309"/>
                </a:cubicBezTo>
                <a:cubicBezTo>
                  <a:pt x="8442912" y="4914225"/>
                  <a:pt x="8469701" y="4903683"/>
                  <a:pt x="8501451" y="4903683"/>
                </a:cubicBezTo>
                <a:close/>
                <a:moveTo>
                  <a:pt x="3903853" y="4885704"/>
                </a:moveTo>
                <a:lnTo>
                  <a:pt x="3903853" y="5273950"/>
                </a:lnTo>
                <a:lnTo>
                  <a:pt x="3885575" y="5269637"/>
                </a:lnTo>
                <a:cubicBezTo>
                  <a:pt x="3873576" y="5265963"/>
                  <a:pt x="3862553" y="5261677"/>
                  <a:pt x="3852507" y="5256777"/>
                </a:cubicBezTo>
                <a:cubicBezTo>
                  <a:pt x="3812323" y="5237182"/>
                  <a:pt x="3784170" y="5211633"/>
                  <a:pt x="3768047" y="5180131"/>
                </a:cubicBezTo>
                <a:cubicBezTo>
                  <a:pt x="3751924" y="5148629"/>
                  <a:pt x="3743863" y="5115515"/>
                  <a:pt x="3743863" y="5080788"/>
                </a:cubicBezTo>
                <a:cubicBezTo>
                  <a:pt x="3743863" y="5046062"/>
                  <a:pt x="3751924" y="5012823"/>
                  <a:pt x="3768047" y="4981074"/>
                </a:cubicBezTo>
                <a:cubicBezTo>
                  <a:pt x="3784170" y="4949324"/>
                  <a:pt x="3812323" y="4923403"/>
                  <a:pt x="3852507" y="4903311"/>
                </a:cubicBezTo>
                <a:cubicBezTo>
                  <a:pt x="3862553" y="4898288"/>
                  <a:pt x="3873576" y="4893893"/>
                  <a:pt x="3885575" y="4890125"/>
                </a:cubicBezTo>
                <a:close/>
                <a:moveTo>
                  <a:pt x="4130816" y="4884731"/>
                </a:moveTo>
                <a:lnTo>
                  <a:pt x="4152767" y="4890125"/>
                </a:lnTo>
                <a:cubicBezTo>
                  <a:pt x="4164550" y="4893893"/>
                  <a:pt x="4175340" y="4898288"/>
                  <a:pt x="4185138" y="4903311"/>
                </a:cubicBezTo>
                <a:cubicBezTo>
                  <a:pt x="4224329" y="4923403"/>
                  <a:pt x="4251863" y="4949324"/>
                  <a:pt x="4267738" y="4981074"/>
                </a:cubicBezTo>
                <a:cubicBezTo>
                  <a:pt x="4283612" y="5012823"/>
                  <a:pt x="4291550" y="5046062"/>
                  <a:pt x="4291550" y="5080788"/>
                </a:cubicBezTo>
                <a:cubicBezTo>
                  <a:pt x="4291550" y="5115515"/>
                  <a:pt x="4283612" y="5148629"/>
                  <a:pt x="4267738" y="5180131"/>
                </a:cubicBezTo>
                <a:cubicBezTo>
                  <a:pt x="4251863" y="5211633"/>
                  <a:pt x="4224329" y="5237182"/>
                  <a:pt x="4185138" y="5256777"/>
                </a:cubicBezTo>
                <a:cubicBezTo>
                  <a:pt x="4175340" y="5261677"/>
                  <a:pt x="4164550" y="5265963"/>
                  <a:pt x="4152767" y="5269637"/>
                </a:cubicBezTo>
                <a:lnTo>
                  <a:pt x="4130816" y="5274899"/>
                </a:lnTo>
                <a:close/>
                <a:moveTo>
                  <a:pt x="9779586" y="4711694"/>
                </a:moveTo>
                <a:lnTo>
                  <a:pt x="9779586" y="5440208"/>
                </a:lnTo>
                <a:lnTo>
                  <a:pt x="10056407" y="5440208"/>
                </a:lnTo>
                <a:lnTo>
                  <a:pt x="10056407" y="4711694"/>
                </a:lnTo>
                <a:close/>
                <a:moveTo>
                  <a:pt x="9025028" y="4711694"/>
                </a:moveTo>
                <a:lnTo>
                  <a:pt x="9025028" y="5440208"/>
                </a:lnTo>
                <a:lnTo>
                  <a:pt x="9353938" y="5440208"/>
                </a:lnTo>
                <a:cubicBezTo>
                  <a:pt x="9461590" y="5440208"/>
                  <a:pt x="9546918" y="5420488"/>
                  <a:pt x="9609922" y="5381049"/>
                </a:cubicBezTo>
                <a:cubicBezTo>
                  <a:pt x="9672926" y="5341610"/>
                  <a:pt x="9704428" y="5278482"/>
                  <a:pt x="9704428" y="5191665"/>
                </a:cubicBezTo>
                <a:cubicBezTo>
                  <a:pt x="9704428" y="5129157"/>
                  <a:pt x="9689793" y="5079920"/>
                  <a:pt x="9660524" y="5043954"/>
                </a:cubicBezTo>
                <a:cubicBezTo>
                  <a:pt x="9631255" y="5007987"/>
                  <a:pt x="9590450" y="4982438"/>
                  <a:pt x="9538112" y="4967307"/>
                </a:cubicBezTo>
                <a:cubicBezTo>
                  <a:pt x="9485774" y="4952176"/>
                  <a:pt x="9424383" y="4944610"/>
                  <a:pt x="9353938" y="4944610"/>
                </a:cubicBezTo>
                <a:lnTo>
                  <a:pt x="9301848" y="4944610"/>
                </a:lnTo>
                <a:lnTo>
                  <a:pt x="9301848" y="4711694"/>
                </a:lnTo>
                <a:close/>
                <a:moveTo>
                  <a:pt x="6379608" y="4711694"/>
                </a:moveTo>
                <a:lnTo>
                  <a:pt x="6379608" y="4920798"/>
                </a:lnTo>
                <a:lnTo>
                  <a:pt x="6610292" y="4920798"/>
                </a:lnTo>
                <a:lnTo>
                  <a:pt x="6610292" y="5440208"/>
                </a:lnTo>
                <a:lnTo>
                  <a:pt x="6887112" y="5440208"/>
                </a:lnTo>
                <a:lnTo>
                  <a:pt x="6887112" y="4920798"/>
                </a:lnTo>
                <a:lnTo>
                  <a:pt x="7117795" y="4920798"/>
                </a:lnTo>
                <a:lnTo>
                  <a:pt x="7117795" y="4711694"/>
                </a:lnTo>
                <a:lnTo>
                  <a:pt x="6887112" y="4711694"/>
                </a:lnTo>
                <a:lnTo>
                  <a:pt x="6610292" y="4711694"/>
                </a:lnTo>
                <a:close/>
                <a:moveTo>
                  <a:pt x="5557928" y="4711694"/>
                </a:moveTo>
                <a:lnTo>
                  <a:pt x="5557928" y="5440208"/>
                </a:lnTo>
                <a:lnTo>
                  <a:pt x="5834748" y="5440208"/>
                </a:lnTo>
                <a:lnTo>
                  <a:pt x="5834748" y="5050279"/>
                </a:lnTo>
                <a:lnTo>
                  <a:pt x="6068408" y="5440208"/>
                </a:lnTo>
                <a:lnTo>
                  <a:pt x="6369785" y="5440208"/>
                </a:lnTo>
                <a:lnTo>
                  <a:pt x="6116778" y="5040605"/>
                </a:lnTo>
                <a:lnTo>
                  <a:pt x="6359367" y="4711694"/>
                </a:lnTo>
                <a:lnTo>
                  <a:pt x="6069897" y="4711694"/>
                </a:lnTo>
                <a:lnTo>
                  <a:pt x="5834748" y="5039117"/>
                </a:lnTo>
                <a:lnTo>
                  <a:pt x="5834748" y="4711694"/>
                </a:lnTo>
                <a:close/>
                <a:moveTo>
                  <a:pt x="5057121" y="4702765"/>
                </a:moveTo>
                <a:cubicBezTo>
                  <a:pt x="4988660" y="4702765"/>
                  <a:pt x="4928757" y="4710454"/>
                  <a:pt x="4877412" y="4725833"/>
                </a:cubicBezTo>
                <a:cubicBezTo>
                  <a:pt x="4826066" y="4741212"/>
                  <a:pt x="4786255" y="4767009"/>
                  <a:pt x="4757977" y="4803224"/>
                </a:cubicBezTo>
                <a:cubicBezTo>
                  <a:pt x="4729700" y="4839439"/>
                  <a:pt x="4715561" y="4888800"/>
                  <a:pt x="4715561" y="4951308"/>
                </a:cubicBezTo>
                <a:lnTo>
                  <a:pt x="4971546" y="4951308"/>
                </a:lnTo>
                <a:cubicBezTo>
                  <a:pt x="4971546" y="4924519"/>
                  <a:pt x="4978986" y="4905543"/>
                  <a:pt x="4993869" y="4894381"/>
                </a:cubicBezTo>
                <a:cubicBezTo>
                  <a:pt x="5008753" y="4883219"/>
                  <a:pt x="5029837" y="4877638"/>
                  <a:pt x="5057121" y="4877638"/>
                </a:cubicBezTo>
                <a:cubicBezTo>
                  <a:pt x="5079942" y="4877638"/>
                  <a:pt x="5098297" y="4883219"/>
                  <a:pt x="5112188" y="4894381"/>
                </a:cubicBezTo>
                <a:cubicBezTo>
                  <a:pt x="5126079" y="4905543"/>
                  <a:pt x="5133023" y="4926007"/>
                  <a:pt x="5133023" y="4955773"/>
                </a:cubicBezTo>
                <a:lnTo>
                  <a:pt x="5133023" y="4980330"/>
                </a:lnTo>
                <a:cubicBezTo>
                  <a:pt x="5041246" y="4983306"/>
                  <a:pt x="4960507" y="4990995"/>
                  <a:pt x="4890806" y="5003398"/>
                </a:cubicBezTo>
                <a:cubicBezTo>
                  <a:pt x="4821105" y="5015800"/>
                  <a:pt x="4766659" y="5039117"/>
                  <a:pt x="4727468" y="5073347"/>
                </a:cubicBezTo>
                <a:cubicBezTo>
                  <a:pt x="4688276" y="5107577"/>
                  <a:pt x="4668680" y="5159171"/>
                  <a:pt x="4668680" y="5228128"/>
                </a:cubicBezTo>
                <a:cubicBezTo>
                  <a:pt x="4668680" y="5279226"/>
                  <a:pt x="4680711" y="5321394"/>
                  <a:pt x="4704771" y="5354632"/>
                </a:cubicBezTo>
                <a:cubicBezTo>
                  <a:pt x="4728832" y="5387871"/>
                  <a:pt x="4759590" y="5412427"/>
                  <a:pt x="4797045" y="5428302"/>
                </a:cubicBezTo>
                <a:cubicBezTo>
                  <a:pt x="4834500" y="5444177"/>
                  <a:pt x="4872822" y="5452114"/>
                  <a:pt x="4912014" y="5452114"/>
                </a:cubicBezTo>
                <a:cubicBezTo>
                  <a:pt x="4962119" y="5452114"/>
                  <a:pt x="5004660" y="5444301"/>
                  <a:pt x="5039634" y="5428674"/>
                </a:cubicBezTo>
                <a:cubicBezTo>
                  <a:pt x="5074608" y="5413047"/>
                  <a:pt x="5106234" y="5390599"/>
                  <a:pt x="5134512" y="5361329"/>
                </a:cubicBezTo>
                <a:lnTo>
                  <a:pt x="5142697" y="5440208"/>
                </a:lnTo>
                <a:lnTo>
                  <a:pt x="5401659" y="5440208"/>
                </a:lnTo>
                <a:lnTo>
                  <a:pt x="5401659" y="4949819"/>
                </a:lnTo>
                <a:cubicBezTo>
                  <a:pt x="5401659" y="4904179"/>
                  <a:pt x="5394342" y="4865732"/>
                  <a:pt x="5379707" y="4834478"/>
                </a:cubicBezTo>
                <a:cubicBezTo>
                  <a:pt x="5365072" y="4803224"/>
                  <a:pt x="5343244" y="4777799"/>
                  <a:pt x="5314222" y="4758203"/>
                </a:cubicBezTo>
                <a:cubicBezTo>
                  <a:pt x="5285200" y="4738608"/>
                  <a:pt x="5249234" y="4724469"/>
                  <a:pt x="5206322" y="4715787"/>
                </a:cubicBezTo>
                <a:cubicBezTo>
                  <a:pt x="5163410" y="4707106"/>
                  <a:pt x="5113676" y="4702765"/>
                  <a:pt x="5057121" y="4702765"/>
                </a:cubicBezTo>
                <a:close/>
                <a:moveTo>
                  <a:pt x="8595956" y="4701276"/>
                </a:moveTo>
                <a:cubicBezTo>
                  <a:pt x="8547340" y="4701276"/>
                  <a:pt x="8505420" y="4710330"/>
                  <a:pt x="8470197" y="4728438"/>
                </a:cubicBezTo>
                <a:cubicBezTo>
                  <a:pt x="8434974" y="4746545"/>
                  <a:pt x="8404216" y="4772466"/>
                  <a:pt x="8377923" y="4806200"/>
                </a:cubicBezTo>
                <a:lnTo>
                  <a:pt x="8360064" y="4711694"/>
                </a:lnTo>
                <a:lnTo>
                  <a:pt x="8101103" y="4711694"/>
                </a:lnTo>
                <a:lnTo>
                  <a:pt x="8101103" y="5706610"/>
                </a:lnTo>
                <a:lnTo>
                  <a:pt x="8377923" y="5706610"/>
                </a:lnTo>
                <a:lnTo>
                  <a:pt x="8377923" y="5356120"/>
                </a:lnTo>
                <a:cubicBezTo>
                  <a:pt x="8402728" y="5385886"/>
                  <a:pt x="8431625" y="5409575"/>
                  <a:pt x="8464616" y="5427186"/>
                </a:cubicBezTo>
                <a:cubicBezTo>
                  <a:pt x="8497606" y="5444797"/>
                  <a:pt x="8535929" y="5453603"/>
                  <a:pt x="8579585" y="5453603"/>
                </a:cubicBezTo>
                <a:cubicBezTo>
                  <a:pt x="8638621" y="5453603"/>
                  <a:pt x="8691455" y="5439836"/>
                  <a:pt x="8738087" y="5412303"/>
                </a:cubicBezTo>
                <a:cubicBezTo>
                  <a:pt x="8784720" y="5384770"/>
                  <a:pt x="8821679" y="5343346"/>
                  <a:pt x="8848964" y="5288031"/>
                </a:cubicBezTo>
                <a:cubicBezTo>
                  <a:pt x="8876250" y="5232717"/>
                  <a:pt x="8889892" y="5163140"/>
                  <a:pt x="8889892" y="5079300"/>
                </a:cubicBezTo>
                <a:cubicBezTo>
                  <a:pt x="8889892" y="4993476"/>
                  <a:pt x="8877614" y="4922659"/>
                  <a:pt x="8853057" y="4866848"/>
                </a:cubicBezTo>
                <a:cubicBezTo>
                  <a:pt x="8828500" y="4811037"/>
                  <a:pt x="8794146" y="4769489"/>
                  <a:pt x="8749994" y="4742204"/>
                </a:cubicBezTo>
                <a:cubicBezTo>
                  <a:pt x="8705842" y="4714919"/>
                  <a:pt x="8654495" y="4701276"/>
                  <a:pt x="8595956" y="4701276"/>
                </a:cubicBezTo>
                <a:close/>
                <a:moveTo>
                  <a:pt x="7572614" y="4696812"/>
                </a:moveTo>
                <a:cubicBezTo>
                  <a:pt x="7495720" y="4696812"/>
                  <a:pt x="7427135" y="4711447"/>
                  <a:pt x="7366859" y="4740716"/>
                </a:cubicBezTo>
                <a:cubicBezTo>
                  <a:pt x="7306584" y="4769986"/>
                  <a:pt x="7259331" y="4813022"/>
                  <a:pt x="7225101" y="4869824"/>
                </a:cubicBezTo>
                <a:cubicBezTo>
                  <a:pt x="7190870" y="4926627"/>
                  <a:pt x="7173755" y="4996452"/>
                  <a:pt x="7173755" y="5079300"/>
                </a:cubicBezTo>
                <a:cubicBezTo>
                  <a:pt x="7173755" y="5160659"/>
                  <a:pt x="7190870" y="5229369"/>
                  <a:pt x="7225101" y="5285427"/>
                </a:cubicBezTo>
                <a:cubicBezTo>
                  <a:pt x="7259331" y="5341486"/>
                  <a:pt x="7306584" y="5383778"/>
                  <a:pt x="7366859" y="5412303"/>
                </a:cubicBezTo>
                <a:cubicBezTo>
                  <a:pt x="7427135" y="5440828"/>
                  <a:pt x="7495720" y="5455091"/>
                  <a:pt x="7572614" y="5455091"/>
                </a:cubicBezTo>
                <a:cubicBezTo>
                  <a:pt x="7648517" y="5455091"/>
                  <a:pt x="7716357" y="5440828"/>
                  <a:pt x="7776137" y="5412303"/>
                </a:cubicBezTo>
                <a:cubicBezTo>
                  <a:pt x="7835916" y="5383778"/>
                  <a:pt x="7883045" y="5341486"/>
                  <a:pt x="7917523" y="5285427"/>
                </a:cubicBezTo>
                <a:cubicBezTo>
                  <a:pt x="7952002" y="5229369"/>
                  <a:pt x="7969241" y="5160659"/>
                  <a:pt x="7969241" y="5079300"/>
                </a:cubicBezTo>
                <a:cubicBezTo>
                  <a:pt x="7969241" y="4996452"/>
                  <a:pt x="7952002" y="4926627"/>
                  <a:pt x="7917523" y="4869824"/>
                </a:cubicBezTo>
                <a:cubicBezTo>
                  <a:pt x="7883045" y="4813022"/>
                  <a:pt x="7835916" y="4769986"/>
                  <a:pt x="7776137" y="4740716"/>
                </a:cubicBezTo>
                <a:cubicBezTo>
                  <a:pt x="7716357" y="4711447"/>
                  <a:pt x="7648517" y="4696812"/>
                  <a:pt x="7572614" y="4696812"/>
                </a:cubicBezTo>
                <a:close/>
                <a:moveTo>
                  <a:pt x="3903853" y="4438595"/>
                </a:moveTo>
                <a:lnTo>
                  <a:pt x="3903853" y="4698494"/>
                </a:lnTo>
                <a:lnTo>
                  <a:pt x="3892667" y="4699346"/>
                </a:lnTo>
                <a:cubicBezTo>
                  <a:pt x="3773558" y="4711857"/>
                  <a:pt x="3678936" y="4743134"/>
                  <a:pt x="3608801" y="4793178"/>
                </a:cubicBezTo>
                <a:cubicBezTo>
                  <a:pt x="3515287" y="4859903"/>
                  <a:pt x="3468530" y="4955773"/>
                  <a:pt x="3468530" y="5080788"/>
                </a:cubicBezTo>
                <a:cubicBezTo>
                  <a:pt x="3468530" y="5205804"/>
                  <a:pt x="3515287" y="5301054"/>
                  <a:pt x="3608801" y="5366538"/>
                </a:cubicBezTo>
                <a:cubicBezTo>
                  <a:pt x="3678936" y="5415651"/>
                  <a:pt x="3773558" y="5446347"/>
                  <a:pt x="3892667" y="5458626"/>
                </a:cubicBezTo>
                <a:lnTo>
                  <a:pt x="3903853" y="5459462"/>
                </a:lnTo>
                <a:lnTo>
                  <a:pt x="3903853" y="5706610"/>
                </a:lnTo>
                <a:lnTo>
                  <a:pt x="4130816" y="5706610"/>
                </a:lnTo>
                <a:lnTo>
                  <a:pt x="4130816" y="5459724"/>
                </a:lnTo>
                <a:lnTo>
                  <a:pt x="4145303" y="5458626"/>
                </a:lnTo>
                <a:cubicBezTo>
                  <a:pt x="4262831" y="5446347"/>
                  <a:pt x="4356848" y="5415651"/>
                  <a:pt x="4427355" y="5366538"/>
                </a:cubicBezTo>
                <a:cubicBezTo>
                  <a:pt x="4521365" y="5301054"/>
                  <a:pt x="4568370" y="5205804"/>
                  <a:pt x="4568370" y="5080788"/>
                </a:cubicBezTo>
                <a:cubicBezTo>
                  <a:pt x="4568370" y="4955773"/>
                  <a:pt x="4521365" y="4859903"/>
                  <a:pt x="4427355" y="4793178"/>
                </a:cubicBezTo>
                <a:cubicBezTo>
                  <a:pt x="4356848" y="4743134"/>
                  <a:pt x="4262831" y="4711857"/>
                  <a:pt x="4145303" y="4699346"/>
                </a:cubicBezTo>
                <a:lnTo>
                  <a:pt x="4130816" y="4698227"/>
                </a:lnTo>
                <a:lnTo>
                  <a:pt x="4130816" y="4438595"/>
                </a:lnTo>
                <a:close/>
                <a:moveTo>
                  <a:pt x="9759048" y="3289940"/>
                </a:moveTo>
                <a:lnTo>
                  <a:pt x="9800720" y="3289940"/>
                </a:lnTo>
                <a:cubicBezTo>
                  <a:pt x="9819572" y="3289940"/>
                  <a:pt x="9837679" y="3294777"/>
                  <a:pt x="9855042" y="3304451"/>
                </a:cubicBezTo>
                <a:cubicBezTo>
                  <a:pt x="9872406" y="3314124"/>
                  <a:pt x="9881087" y="3333596"/>
                  <a:pt x="9881087" y="3362865"/>
                </a:cubicBezTo>
                <a:cubicBezTo>
                  <a:pt x="9881087" y="3388663"/>
                  <a:pt x="9873025" y="3407638"/>
                  <a:pt x="9856902" y="3419792"/>
                </a:cubicBezTo>
                <a:cubicBezTo>
                  <a:pt x="9840780" y="3431947"/>
                  <a:pt x="9822052" y="3438024"/>
                  <a:pt x="9800720" y="3438024"/>
                </a:cubicBezTo>
                <a:lnTo>
                  <a:pt x="9759048" y="3438024"/>
                </a:lnTo>
                <a:close/>
                <a:moveTo>
                  <a:pt x="8958651" y="3074883"/>
                </a:moveTo>
                <a:cubicBezTo>
                  <a:pt x="8992881" y="3074883"/>
                  <a:pt x="9020042" y="3087906"/>
                  <a:pt x="9040134" y="3113950"/>
                </a:cubicBezTo>
                <a:cubicBezTo>
                  <a:pt x="9060226" y="3139995"/>
                  <a:pt x="9070272" y="3183775"/>
                  <a:pt x="9070272" y="3245291"/>
                </a:cubicBezTo>
                <a:cubicBezTo>
                  <a:pt x="9070272" y="3305319"/>
                  <a:pt x="9060101" y="3349347"/>
                  <a:pt x="9039762" y="3377376"/>
                </a:cubicBezTo>
                <a:cubicBezTo>
                  <a:pt x="9019422" y="3405405"/>
                  <a:pt x="8992385" y="3419420"/>
                  <a:pt x="8958651" y="3419420"/>
                </a:cubicBezTo>
                <a:cubicBezTo>
                  <a:pt x="8927397" y="3419420"/>
                  <a:pt x="8901724" y="3409870"/>
                  <a:pt x="8881632" y="3390771"/>
                </a:cubicBezTo>
                <a:cubicBezTo>
                  <a:pt x="8861540" y="3371671"/>
                  <a:pt x="8846038" y="3352200"/>
                  <a:pt x="8835123" y="3332355"/>
                </a:cubicBezTo>
                <a:lnTo>
                  <a:pt x="8835123" y="3166412"/>
                </a:lnTo>
                <a:cubicBezTo>
                  <a:pt x="8842068" y="3147561"/>
                  <a:pt x="8856456" y="3127593"/>
                  <a:pt x="8878283" y="3106509"/>
                </a:cubicBezTo>
                <a:cubicBezTo>
                  <a:pt x="8900111" y="3085425"/>
                  <a:pt x="8926900" y="3074883"/>
                  <a:pt x="8958651" y="3074883"/>
                </a:cubicBezTo>
                <a:close/>
                <a:moveTo>
                  <a:pt x="8042911" y="3048838"/>
                </a:moveTo>
                <a:cubicBezTo>
                  <a:pt x="8071188" y="3048838"/>
                  <a:pt x="8096489" y="3056776"/>
                  <a:pt x="8118813" y="3072650"/>
                </a:cubicBezTo>
                <a:cubicBezTo>
                  <a:pt x="8141138" y="3088525"/>
                  <a:pt x="8153540" y="3114819"/>
                  <a:pt x="8156020" y="3151529"/>
                </a:cubicBezTo>
                <a:lnTo>
                  <a:pt x="7931290" y="3151529"/>
                </a:lnTo>
                <a:cubicBezTo>
                  <a:pt x="7934762" y="3118292"/>
                  <a:pt x="7947041" y="3092866"/>
                  <a:pt x="7968125" y="3075255"/>
                </a:cubicBezTo>
                <a:cubicBezTo>
                  <a:pt x="7989209" y="3057644"/>
                  <a:pt x="8014138" y="3048838"/>
                  <a:pt x="8042911" y="3048838"/>
                </a:cubicBezTo>
                <a:close/>
                <a:moveTo>
                  <a:pt x="5737861" y="3048838"/>
                </a:moveTo>
                <a:cubicBezTo>
                  <a:pt x="5766139" y="3048838"/>
                  <a:pt x="5791440" y="3056776"/>
                  <a:pt x="5813764" y="3072650"/>
                </a:cubicBezTo>
                <a:cubicBezTo>
                  <a:pt x="5836088" y="3088525"/>
                  <a:pt x="5848491" y="3114819"/>
                  <a:pt x="5850971" y="3151529"/>
                </a:cubicBezTo>
                <a:lnTo>
                  <a:pt x="5626240" y="3151529"/>
                </a:lnTo>
                <a:cubicBezTo>
                  <a:pt x="5629713" y="3118292"/>
                  <a:pt x="5641991" y="3092866"/>
                  <a:pt x="5663075" y="3075255"/>
                </a:cubicBezTo>
                <a:cubicBezTo>
                  <a:pt x="5684159" y="3057644"/>
                  <a:pt x="5709088" y="3048838"/>
                  <a:pt x="5737861" y="3048838"/>
                </a:cubicBezTo>
                <a:close/>
                <a:moveTo>
                  <a:pt x="2156462" y="3048838"/>
                </a:moveTo>
                <a:cubicBezTo>
                  <a:pt x="2184739" y="3048838"/>
                  <a:pt x="2210040" y="3056776"/>
                  <a:pt x="2232364" y="3072650"/>
                </a:cubicBezTo>
                <a:cubicBezTo>
                  <a:pt x="2254688" y="3088525"/>
                  <a:pt x="2267091" y="3114819"/>
                  <a:pt x="2269571" y="3151529"/>
                </a:cubicBezTo>
                <a:lnTo>
                  <a:pt x="2044841" y="3151529"/>
                </a:lnTo>
                <a:cubicBezTo>
                  <a:pt x="2048313" y="3118292"/>
                  <a:pt x="2060591" y="3092866"/>
                  <a:pt x="2081675" y="3075255"/>
                </a:cubicBezTo>
                <a:cubicBezTo>
                  <a:pt x="2102759" y="3057644"/>
                  <a:pt x="2127688" y="3048838"/>
                  <a:pt x="2156462" y="3048838"/>
                </a:cubicBezTo>
                <a:close/>
                <a:moveTo>
                  <a:pt x="6567578" y="2884383"/>
                </a:moveTo>
                <a:lnTo>
                  <a:pt x="6567578" y="3611408"/>
                </a:lnTo>
                <a:lnTo>
                  <a:pt x="6819097" y="3611408"/>
                </a:lnTo>
                <a:lnTo>
                  <a:pt x="6819097" y="3227432"/>
                </a:lnTo>
                <a:lnTo>
                  <a:pt x="6977599" y="3480440"/>
                </a:lnTo>
                <a:lnTo>
                  <a:pt x="7094429" y="3480440"/>
                </a:lnTo>
                <a:lnTo>
                  <a:pt x="7254420" y="3224455"/>
                </a:lnTo>
                <a:lnTo>
                  <a:pt x="7254420" y="3611408"/>
                </a:lnTo>
                <a:lnTo>
                  <a:pt x="7520078" y="3611408"/>
                </a:lnTo>
                <a:lnTo>
                  <a:pt x="7520078" y="2884383"/>
                </a:lnTo>
                <a:lnTo>
                  <a:pt x="7239537" y="2884383"/>
                </a:lnTo>
                <a:lnTo>
                  <a:pt x="7043084" y="3193945"/>
                </a:lnTo>
                <a:lnTo>
                  <a:pt x="6839933" y="2884383"/>
                </a:lnTo>
                <a:close/>
                <a:moveTo>
                  <a:pt x="10987178" y="2882894"/>
                </a:moveTo>
                <a:lnTo>
                  <a:pt x="10987178" y="3611408"/>
                </a:lnTo>
                <a:lnTo>
                  <a:pt x="11240185" y="3611408"/>
                </a:lnTo>
                <a:lnTo>
                  <a:pt x="11511053" y="3231896"/>
                </a:lnTo>
                <a:lnTo>
                  <a:pt x="11511053" y="3611408"/>
                </a:lnTo>
                <a:lnTo>
                  <a:pt x="11762572" y="3611408"/>
                </a:lnTo>
                <a:lnTo>
                  <a:pt x="11762572" y="2882894"/>
                </a:lnTo>
                <a:lnTo>
                  <a:pt x="11511053" y="2882894"/>
                </a:lnTo>
                <a:lnTo>
                  <a:pt x="11240185" y="3262406"/>
                </a:lnTo>
                <a:lnTo>
                  <a:pt x="11240185" y="2882894"/>
                </a:lnTo>
                <a:close/>
                <a:moveTo>
                  <a:pt x="10236786" y="2882894"/>
                </a:moveTo>
                <a:lnTo>
                  <a:pt x="10236786" y="3611408"/>
                </a:lnTo>
                <a:lnTo>
                  <a:pt x="10513607" y="3611408"/>
                </a:lnTo>
                <a:lnTo>
                  <a:pt x="10513607" y="2882894"/>
                </a:lnTo>
                <a:close/>
                <a:moveTo>
                  <a:pt x="9482228" y="2882894"/>
                </a:moveTo>
                <a:lnTo>
                  <a:pt x="9482228" y="3611408"/>
                </a:lnTo>
                <a:lnTo>
                  <a:pt x="9811138" y="3611408"/>
                </a:lnTo>
                <a:cubicBezTo>
                  <a:pt x="9918790" y="3611408"/>
                  <a:pt x="10004118" y="3591688"/>
                  <a:pt x="10067122" y="3552249"/>
                </a:cubicBezTo>
                <a:cubicBezTo>
                  <a:pt x="10130126" y="3512810"/>
                  <a:pt x="10161628" y="3449682"/>
                  <a:pt x="10161628" y="3362865"/>
                </a:cubicBezTo>
                <a:cubicBezTo>
                  <a:pt x="10161628" y="3300358"/>
                  <a:pt x="10146993" y="3251120"/>
                  <a:pt x="10117724" y="3215153"/>
                </a:cubicBezTo>
                <a:cubicBezTo>
                  <a:pt x="10088454" y="3179186"/>
                  <a:pt x="10047651" y="3153638"/>
                  <a:pt x="9995313" y="3138507"/>
                </a:cubicBezTo>
                <a:cubicBezTo>
                  <a:pt x="9942975" y="3123376"/>
                  <a:pt x="9881583" y="3115811"/>
                  <a:pt x="9811138" y="3115811"/>
                </a:cubicBezTo>
                <a:lnTo>
                  <a:pt x="9759048" y="3115811"/>
                </a:lnTo>
                <a:lnTo>
                  <a:pt x="9759048" y="2882894"/>
                </a:lnTo>
                <a:close/>
                <a:moveTo>
                  <a:pt x="4433979" y="2882894"/>
                </a:moveTo>
                <a:lnTo>
                  <a:pt x="4433979" y="3611408"/>
                </a:lnTo>
                <a:lnTo>
                  <a:pt x="4686986" y="3611408"/>
                </a:lnTo>
                <a:lnTo>
                  <a:pt x="4957854" y="3231896"/>
                </a:lnTo>
                <a:lnTo>
                  <a:pt x="4957854" y="3611408"/>
                </a:lnTo>
                <a:lnTo>
                  <a:pt x="5209372" y="3611408"/>
                </a:lnTo>
                <a:lnTo>
                  <a:pt x="5209372" y="2882894"/>
                </a:lnTo>
                <a:lnTo>
                  <a:pt x="4957854" y="2882894"/>
                </a:lnTo>
                <a:lnTo>
                  <a:pt x="4686986" y="3262406"/>
                </a:lnTo>
                <a:lnTo>
                  <a:pt x="4686986" y="2882894"/>
                </a:lnTo>
                <a:close/>
                <a:moveTo>
                  <a:pt x="3538629" y="2882894"/>
                </a:moveTo>
                <a:lnTo>
                  <a:pt x="3538629" y="3611408"/>
                </a:lnTo>
                <a:lnTo>
                  <a:pt x="3815449" y="3611408"/>
                </a:lnTo>
                <a:lnTo>
                  <a:pt x="3815449" y="3221479"/>
                </a:lnTo>
                <a:lnTo>
                  <a:pt x="4049109" y="3611408"/>
                </a:lnTo>
                <a:lnTo>
                  <a:pt x="4350486" y="3611408"/>
                </a:lnTo>
                <a:lnTo>
                  <a:pt x="4097478" y="3211805"/>
                </a:lnTo>
                <a:lnTo>
                  <a:pt x="4340068" y="2882894"/>
                </a:lnTo>
                <a:lnTo>
                  <a:pt x="4050597" y="2882894"/>
                </a:lnTo>
                <a:lnTo>
                  <a:pt x="3815449" y="3210316"/>
                </a:lnTo>
                <a:lnTo>
                  <a:pt x="3815449" y="2882894"/>
                </a:lnTo>
                <a:close/>
                <a:moveTo>
                  <a:pt x="8042911" y="2873965"/>
                </a:moveTo>
                <a:cubicBezTo>
                  <a:pt x="7967009" y="2873965"/>
                  <a:pt x="7899416" y="2888104"/>
                  <a:pt x="7840133" y="2916381"/>
                </a:cubicBezTo>
                <a:cubicBezTo>
                  <a:pt x="7780850" y="2944659"/>
                  <a:pt x="7734341" y="2986082"/>
                  <a:pt x="7700606" y="3040652"/>
                </a:cubicBezTo>
                <a:cubicBezTo>
                  <a:pt x="7666872" y="3095223"/>
                  <a:pt x="7650005" y="3162443"/>
                  <a:pt x="7650005" y="3242315"/>
                </a:cubicBezTo>
                <a:cubicBezTo>
                  <a:pt x="7650005" y="3330619"/>
                  <a:pt x="7667244" y="3403049"/>
                  <a:pt x="7701723" y="3459603"/>
                </a:cubicBezTo>
                <a:cubicBezTo>
                  <a:pt x="7736201" y="3516158"/>
                  <a:pt x="7783578" y="3557830"/>
                  <a:pt x="7843853" y="3584619"/>
                </a:cubicBezTo>
                <a:cubicBezTo>
                  <a:pt x="7904129" y="3611408"/>
                  <a:pt x="7972466" y="3624803"/>
                  <a:pt x="8048864" y="3624803"/>
                </a:cubicBezTo>
                <a:cubicBezTo>
                  <a:pt x="8121294" y="3624803"/>
                  <a:pt x="8185166" y="3616245"/>
                  <a:pt x="8240480" y="3599130"/>
                </a:cubicBezTo>
                <a:cubicBezTo>
                  <a:pt x="8295795" y="3582015"/>
                  <a:pt x="8339699" y="3554358"/>
                  <a:pt x="8372193" y="3516158"/>
                </a:cubicBezTo>
                <a:cubicBezTo>
                  <a:pt x="8404687" y="3477959"/>
                  <a:pt x="8422919" y="3427358"/>
                  <a:pt x="8426888" y="3364353"/>
                </a:cubicBezTo>
                <a:lnTo>
                  <a:pt x="8169415" y="3364353"/>
                </a:lnTo>
                <a:cubicBezTo>
                  <a:pt x="8167927" y="3391142"/>
                  <a:pt x="8156393" y="3410366"/>
                  <a:pt x="8134812" y="3422025"/>
                </a:cubicBezTo>
                <a:cubicBezTo>
                  <a:pt x="8113232" y="3433683"/>
                  <a:pt x="8086071" y="3439512"/>
                  <a:pt x="8053329" y="3439512"/>
                </a:cubicBezTo>
                <a:cubicBezTo>
                  <a:pt x="8023068" y="3439512"/>
                  <a:pt x="7998635" y="3433062"/>
                  <a:pt x="7980031" y="3420164"/>
                </a:cubicBezTo>
                <a:cubicBezTo>
                  <a:pt x="7961428" y="3407266"/>
                  <a:pt x="7947909" y="3390150"/>
                  <a:pt x="7939476" y="3368818"/>
                </a:cubicBezTo>
                <a:cubicBezTo>
                  <a:pt x="7931042" y="3347486"/>
                  <a:pt x="7926329" y="3324666"/>
                  <a:pt x="7925337" y="3300358"/>
                </a:cubicBezTo>
                <a:lnTo>
                  <a:pt x="8426888" y="3300358"/>
                </a:lnTo>
                <a:cubicBezTo>
                  <a:pt x="8427880" y="3294901"/>
                  <a:pt x="8428624" y="3288203"/>
                  <a:pt x="8429120" y="3280266"/>
                </a:cubicBezTo>
                <a:cubicBezTo>
                  <a:pt x="8429616" y="3272328"/>
                  <a:pt x="8429864" y="3265879"/>
                  <a:pt x="8429864" y="3260918"/>
                </a:cubicBezTo>
                <a:cubicBezTo>
                  <a:pt x="8429864" y="3134414"/>
                  <a:pt x="8394890" y="3038296"/>
                  <a:pt x="8324940" y="2972564"/>
                </a:cubicBezTo>
                <a:cubicBezTo>
                  <a:pt x="8254991" y="2906831"/>
                  <a:pt x="8160981" y="2873965"/>
                  <a:pt x="8042911" y="2873965"/>
                </a:cubicBezTo>
                <a:close/>
                <a:moveTo>
                  <a:pt x="5737861" y="2873965"/>
                </a:moveTo>
                <a:cubicBezTo>
                  <a:pt x="5661959" y="2873965"/>
                  <a:pt x="5594366" y="2888104"/>
                  <a:pt x="5535083" y="2916381"/>
                </a:cubicBezTo>
                <a:cubicBezTo>
                  <a:pt x="5475800" y="2944659"/>
                  <a:pt x="5429291" y="2986082"/>
                  <a:pt x="5395557" y="3040652"/>
                </a:cubicBezTo>
                <a:cubicBezTo>
                  <a:pt x="5361822" y="3095223"/>
                  <a:pt x="5344955" y="3162443"/>
                  <a:pt x="5344955" y="3242315"/>
                </a:cubicBezTo>
                <a:cubicBezTo>
                  <a:pt x="5344955" y="3330619"/>
                  <a:pt x="5362194" y="3403049"/>
                  <a:pt x="5396673" y="3459603"/>
                </a:cubicBezTo>
                <a:cubicBezTo>
                  <a:pt x="5431152" y="3516158"/>
                  <a:pt x="5478528" y="3557830"/>
                  <a:pt x="5538804" y="3584619"/>
                </a:cubicBezTo>
                <a:cubicBezTo>
                  <a:pt x="5599079" y="3611408"/>
                  <a:pt x="5667416" y="3624803"/>
                  <a:pt x="5743815" y="3624803"/>
                </a:cubicBezTo>
                <a:cubicBezTo>
                  <a:pt x="5816244" y="3624803"/>
                  <a:pt x="5880116" y="3616245"/>
                  <a:pt x="5935431" y="3599130"/>
                </a:cubicBezTo>
                <a:cubicBezTo>
                  <a:pt x="5990745" y="3582015"/>
                  <a:pt x="6034650" y="3554358"/>
                  <a:pt x="6067144" y="3516158"/>
                </a:cubicBezTo>
                <a:cubicBezTo>
                  <a:pt x="6099637" y="3477959"/>
                  <a:pt x="6117869" y="3427358"/>
                  <a:pt x="6121838" y="3364353"/>
                </a:cubicBezTo>
                <a:lnTo>
                  <a:pt x="5864365" y="3364353"/>
                </a:lnTo>
                <a:cubicBezTo>
                  <a:pt x="5862877" y="3391142"/>
                  <a:pt x="5851343" y="3410366"/>
                  <a:pt x="5829763" y="3422025"/>
                </a:cubicBezTo>
                <a:cubicBezTo>
                  <a:pt x="5808183" y="3433683"/>
                  <a:pt x="5781021" y="3439512"/>
                  <a:pt x="5748279" y="3439512"/>
                </a:cubicBezTo>
                <a:cubicBezTo>
                  <a:pt x="5718018" y="3439512"/>
                  <a:pt x="5693585" y="3433062"/>
                  <a:pt x="5674982" y="3420164"/>
                </a:cubicBezTo>
                <a:cubicBezTo>
                  <a:pt x="5656378" y="3407266"/>
                  <a:pt x="5642859" y="3390150"/>
                  <a:pt x="5634426" y="3368818"/>
                </a:cubicBezTo>
                <a:cubicBezTo>
                  <a:pt x="5625992" y="3347486"/>
                  <a:pt x="5621279" y="3324666"/>
                  <a:pt x="5620287" y="3300358"/>
                </a:cubicBezTo>
                <a:lnTo>
                  <a:pt x="6121838" y="3300358"/>
                </a:lnTo>
                <a:cubicBezTo>
                  <a:pt x="6122830" y="3294901"/>
                  <a:pt x="6123574" y="3288203"/>
                  <a:pt x="6124070" y="3280266"/>
                </a:cubicBezTo>
                <a:cubicBezTo>
                  <a:pt x="6124567" y="3272328"/>
                  <a:pt x="6124814" y="3265879"/>
                  <a:pt x="6124814" y="3260918"/>
                </a:cubicBezTo>
                <a:cubicBezTo>
                  <a:pt x="6124814" y="3134414"/>
                  <a:pt x="6089840" y="3038296"/>
                  <a:pt x="6019890" y="2972564"/>
                </a:cubicBezTo>
                <a:cubicBezTo>
                  <a:pt x="5949941" y="2906831"/>
                  <a:pt x="5855932" y="2873965"/>
                  <a:pt x="5737861" y="2873965"/>
                </a:cubicBezTo>
                <a:close/>
                <a:moveTo>
                  <a:pt x="2156462" y="2873965"/>
                </a:moveTo>
                <a:cubicBezTo>
                  <a:pt x="2080559" y="2873965"/>
                  <a:pt x="2012967" y="2888104"/>
                  <a:pt x="1953683" y="2916381"/>
                </a:cubicBezTo>
                <a:cubicBezTo>
                  <a:pt x="1894400" y="2944659"/>
                  <a:pt x="1847891" y="2986082"/>
                  <a:pt x="1814157" y="3040652"/>
                </a:cubicBezTo>
                <a:cubicBezTo>
                  <a:pt x="1780423" y="3095223"/>
                  <a:pt x="1763555" y="3162443"/>
                  <a:pt x="1763555" y="3242315"/>
                </a:cubicBezTo>
                <a:cubicBezTo>
                  <a:pt x="1763555" y="3330619"/>
                  <a:pt x="1780795" y="3403049"/>
                  <a:pt x="1815273" y="3459603"/>
                </a:cubicBezTo>
                <a:cubicBezTo>
                  <a:pt x="1849752" y="3516158"/>
                  <a:pt x="1897129" y="3557830"/>
                  <a:pt x="1957404" y="3584619"/>
                </a:cubicBezTo>
                <a:cubicBezTo>
                  <a:pt x="2017679" y="3611408"/>
                  <a:pt x="2086016" y="3624803"/>
                  <a:pt x="2162415" y="3624803"/>
                </a:cubicBezTo>
                <a:cubicBezTo>
                  <a:pt x="2234844" y="3624803"/>
                  <a:pt x="2298717" y="3616245"/>
                  <a:pt x="2354031" y="3599130"/>
                </a:cubicBezTo>
                <a:cubicBezTo>
                  <a:pt x="2409345" y="3582015"/>
                  <a:pt x="2453250" y="3554358"/>
                  <a:pt x="2485744" y="3516158"/>
                </a:cubicBezTo>
                <a:cubicBezTo>
                  <a:pt x="2518238" y="3477959"/>
                  <a:pt x="2536469" y="3427358"/>
                  <a:pt x="2540438" y="3364353"/>
                </a:cubicBezTo>
                <a:lnTo>
                  <a:pt x="2282966" y="3364353"/>
                </a:lnTo>
                <a:cubicBezTo>
                  <a:pt x="2281477" y="3391142"/>
                  <a:pt x="2269943" y="3410366"/>
                  <a:pt x="2248363" y="3422025"/>
                </a:cubicBezTo>
                <a:cubicBezTo>
                  <a:pt x="2226783" y="3433683"/>
                  <a:pt x="2199622" y="3439512"/>
                  <a:pt x="2166880" y="3439512"/>
                </a:cubicBezTo>
                <a:cubicBezTo>
                  <a:pt x="2136618" y="3439512"/>
                  <a:pt x="2112185" y="3433062"/>
                  <a:pt x="2093582" y="3420164"/>
                </a:cubicBezTo>
                <a:cubicBezTo>
                  <a:pt x="2074978" y="3407266"/>
                  <a:pt x="2061460" y="3390150"/>
                  <a:pt x="2053026" y="3368818"/>
                </a:cubicBezTo>
                <a:cubicBezTo>
                  <a:pt x="2044592" y="3347486"/>
                  <a:pt x="2039880" y="3324666"/>
                  <a:pt x="2038888" y="3300358"/>
                </a:cubicBezTo>
                <a:lnTo>
                  <a:pt x="2540438" y="3300358"/>
                </a:lnTo>
                <a:cubicBezTo>
                  <a:pt x="2541430" y="3294901"/>
                  <a:pt x="2542175" y="3288203"/>
                  <a:pt x="2542671" y="3280266"/>
                </a:cubicBezTo>
                <a:cubicBezTo>
                  <a:pt x="2543166" y="3272328"/>
                  <a:pt x="2543415" y="3265879"/>
                  <a:pt x="2543415" y="3260918"/>
                </a:cubicBezTo>
                <a:cubicBezTo>
                  <a:pt x="2543415" y="3134414"/>
                  <a:pt x="2508440" y="3038296"/>
                  <a:pt x="2438491" y="2972564"/>
                </a:cubicBezTo>
                <a:cubicBezTo>
                  <a:pt x="2368542" y="2906831"/>
                  <a:pt x="2274532" y="2873965"/>
                  <a:pt x="2156462" y="2873965"/>
                </a:cubicBezTo>
                <a:close/>
                <a:moveTo>
                  <a:pt x="9053156" y="2872477"/>
                </a:moveTo>
                <a:cubicBezTo>
                  <a:pt x="9004540" y="2872477"/>
                  <a:pt x="8962619" y="2881530"/>
                  <a:pt x="8927397" y="2899638"/>
                </a:cubicBezTo>
                <a:cubicBezTo>
                  <a:pt x="8892174" y="2917745"/>
                  <a:pt x="8861416" y="2943666"/>
                  <a:pt x="8835123" y="2977400"/>
                </a:cubicBezTo>
                <a:lnTo>
                  <a:pt x="8817264" y="2882894"/>
                </a:lnTo>
                <a:lnTo>
                  <a:pt x="8558303" y="2882894"/>
                </a:lnTo>
                <a:lnTo>
                  <a:pt x="8558303" y="3877811"/>
                </a:lnTo>
                <a:lnTo>
                  <a:pt x="8835123" y="3877811"/>
                </a:lnTo>
                <a:lnTo>
                  <a:pt x="8835123" y="3527320"/>
                </a:lnTo>
                <a:cubicBezTo>
                  <a:pt x="8859928" y="3557086"/>
                  <a:pt x="8888826" y="3580775"/>
                  <a:pt x="8921816" y="3598386"/>
                </a:cubicBezTo>
                <a:cubicBezTo>
                  <a:pt x="8954805" y="3615997"/>
                  <a:pt x="8993129" y="3624803"/>
                  <a:pt x="9036785" y="3624803"/>
                </a:cubicBezTo>
                <a:cubicBezTo>
                  <a:pt x="9095820" y="3624803"/>
                  <a:pt x="9148654" y="3611036"/>
                  <a:pt x="9195287" y="3583503"/>
                </a:cubicBezTo>
                <a:cubicBezTo>
                  <a:pt x="9241920" y="3555970"/>
                  <a:pt x="9278878" y="3514546"/>
                  <a:pt x="9306164" y="3459232"/>
                </a:cubicBezTo>
                <a:cubicBezTo>
                  <a:pt x="9333450" y="3403917"/>
                  <a:pt x="9347092" y="3334340"/>
                  <a:pt x="9347092" y="3250500"/>
                </a:cubicBezTo>
                <a:cubicBezTo>
                  <a:pt x="9347092" y="3164676"/>
                  <a:pt x="9334814" y="3093858"/>
                  <a:pt x="9310257" y="3038048"/>
                </a:cubicBezTo>
                <a:cubicBezTo>
                  <a:pt x="9285700" y="2982238"/>
                  <a:pt x="9251345" y="2940689"/>
                  <a:pt x="9207194" y="2913405"/>
                </a:cubicBezTo>
                <a:cubicBezTo>
                  <a:pt x="9163042" y="2886119"/>
                  <a:pt x="9111696" y="2872477"/>
                  <a:pt x="9053156" y="2872477"/>
                </a:cubicBezTo>
                <a:close/>
                <a:moveTo>
                  <a:pt x="3032762" y="2872477"/>
                </a:moveTo>
                <a:cubicBezTo>
                  <a:pt x="2953387" y="2872477"/>
                  <a:pt x="2884306" y="2887484"/>
                  <a:pt x="2825519" y="2917497"/>
                </a:cubicBezTo>
                <a:cubicBezTo>
                  <a:pt x="2766732" y="2947511"/>
                  <a:pt x="2721091" y="2991043"/>
                  <a:pt x="2688597" y="3048094"/>
                </a:cubicBezTo>
                <a:cubicBezTo>
                  <a:pt x="2656102" y="3105145"/>
                  <a:pt x="2639855" y="3174102"/>
                  <a:pt x="2639855" y="3254965"/>
                </a:cubicBezTo>
                <a:cubicBezTo>
                  <a:pt x="2639855" y="3333844"/>
                  <a:pt x="2655854" y="3400816"/>
                  <a:pt x="2687853" y="3455883"/>
                </a:cubicBezTo>
                <a:cubicBezTo>
                  <a:pt x="2719851" y="3510949"/>
                  <a:pt x="2765243" y="3552869"/>
                  <a:pt x="2824030" y="3581643"/>
                </a:cubicBezTo>
                <a:cubicBezTo>
                  <a:pt x="2882818" y="3610416"/>
                  <a:pt x="2952395" y="3624803"/>
                  <a:pt x="3032762" y="3624803"/>
                </a:cubicBezTo>
                <a:cubicBezTo>
                  <a:pt x="3110649" y="3624803"/>
                  <a:pt x="3176753" y="3612277"/>
                  <a:pt x="3231076" y="3587223"/>
                </a:cubicBezTo>
                <a:cubicBezTo>
                  <a:pt x="3285398" y="3562171"/>
                  <a:pt x="3327070" y="3525708"/>
                  <a:pt x="3356091" y="3477835"/>
                </a:cubicBezTo>
                <a:cubicBezTo>
                  <a:pt x="3385112" y="3429962"/>
                  <a:pt x="3400368" y="3372291"/>
                  <a:pt x="3401856" y="3304822"/>
                </a:cubicBezTo>
                <a:lnTo>
                  <a:pt x="3134709" y="3304822"/>
                </a:lnTo>
                <a:cubicBezTo>
                  <a:pt x="3134709" y="3340045"/>
                  <a:pt x="3126151" y="3367702"/>
                  <a:pt x="3109036" y="3387794"/>
                </a:cubicBezTo>
                <a:cubicBezTo>
                  <a:pt x="3091921" y="3407886"/>
                  <a:pt x="3066496" y="3417931"/>
                  <a:pt x="3032762" y="3417931"/>
                </a:cubicBezTo>
                <a:cubicBezTo>
                  <a:pt x="3002997" y="3417931"/>
                  <a:pt x="2979556" y="3411607"/>
                  <a:pt x="2962440" y="3398956"/>
                </a:cubicBezTo>
                <a:cubicBezTo>
                  <a:pt x="2945325" y="3386306"/>
                  <a:pt x="2933171" y="3367826"/>
                  <a:pt x="2925978" y="3343518"/>
                </a:cubicBezTo>
                <a:cubicBezTo>
                  <a:pt x="2918784" y="3319209"/>
                  <a:pt x="2915188" y="3289691"/>
                  <a:pt x="2915188" y="3254965"/>
                </a:cubicBezTo>
                <a:cubicBezTo>
                  <a:pt x="2915188" y="3198411"/>
                  <a:pt x="2923497" y="3155250"/>
                  <a:pt x="2940117" y="3125484"/>
                </a:cubicBezTo>
                <a:cubicBezTo>
                  <a:pt x="2956735" y="3095719"/>
                  <a:pt x="2987618" y="3080837"/>
                  <a:pt x="3032762" y="3080837"/>
                </a:cubicBezTo>
                <a:cubicBezTo>
                  <a:pt x="3065008" y="3080837"/>
                  <a:pt x="3088573" y="3089270"/>
                  <a:pt x="3103455" y="3106137"/>
                </a:cubicBezTo>
                <a:cubicBezTo>
                  <a:pt x="3118338" y="3123004"/>
                  <a:pt x="3125780" y="3144584"/>
                  <a:pt x="3125780" y="3170877"/>
                </a:cubicBezTo>
                <a:lnTo>
                  <a:pt x="3393670" y="3170877"/>
                </a:lnTo>
                <a:cubicBezTo>
                  <a:pt x="3394166" y="3104897"/>
                  <a:pt x="3379408" y="3049831"/>
                  <a:pt x="3349394" y="3005678"/>
                </a:cubicBezTo>
                <a:cubicBezTo>
                  <a:pt x="3319380" y="2961526"/>
                  <a:pt x="3277336" y="2928287"/>
                  <a:pt x="3223262" y="2905963"/>
                </a:cubicBezTo>
                <a:cubicBezTo>
                  <a:pt x="3169188" y="2883638"/>
                  <a:pt x="3105688" y="2872477"/>
                  <a:pt x="3032762" y="2872477"/>
                </a:cubicBezTo>
                <a:close/>
                <a:moveTo>
                  <a:pt x="8100359" y="1461140"/>
                </a:moveTo>
                <a:lnTo>
                  <a:pt x="8100359" y="1554157"/>
                </a:lnTo>
                <a:cubicBezTo>
                  <a:pt x="8089445" y="1568048"/>
                  <a:pt x="8073694" y="1581442"/>
                  <a:pt x="8053106" y="1594341"/>
                </a:cubicBezTo>
                <a:cubicBezTo>
                  <a:pt x="8032518" y="1607239"/>
                  <a:pt x="8007589" y="1613689"/>
                  <a:pt x="7978320" y="1613689"/>
                </a:cubicBezTo>
                <a:cubicBezTo>
                  <a:pt x="7959964" y="1613689"/>
                  <a:pt x="7944957" y="1608355"/>
                  <a:pt x="7933299" y="1597689"/>
                </a:cubicBezTo>
                <a:cubicBezTo>
                  <a:pt x="7921641" y="1587023"/>
                  <a:pt x="7915812" y="1571024"/>
                  <a:pt x="7915812" y="1549692"/>
                </a:cubicBezTo>
                <a:cubicBezTo>
                  <a:pt x="7915812" y="1520423"/>
                  <a:pt x="7928214" y="1498719"/>
                  <a:pt x="7953019" y="1484580"/>
                </a:cubicBezTo>
                <a:cubicBezTo>
                  <a:pt x="7977824" y="1470441"/>
                  <a:pt x="8026937" y="1462628"/>
                  <a:pt x="8100359" y="1461140"/>
                </a:cubicBezTo>
                <a:close/>
                <a:moveTo>
                  <a:pt x="4115040" y="1247571"/>
                </a:moveTo>
                <a:cubicBezTo>
                  <a:pt x="4146790" y="1247571"/>
                  <a:pt x="4171223" y="1256005"/>
                  <a:pt x="4188338" y="1272872"/>
                </a:cubicBezTo>
                <a:cubicBezTo>
                  <a:pt x="4205453" y="1289739"/>
                  <a:pt x="4217359" y="1311443"/>
                  <a:pt x="4224057" y="1337984"/>
                </a:cubicBezTo>
                <a:cubicBezTo>
                  <a:pt x="4230754" y="1364525"/>
                  <a:pt x="4234103" y="1392431"/>
                  <a:pt x="4234103" y="1421700"/>
                </a:cubicBezTo>
                <a:cubicBezTo>
                  <a:pt x="4234103" y="1449977"/>
                  <a:pt x="4230754" y="1476891"/>
                  <a:pt x="4224057" y="1502439"/>
                </a:cubicBezTo>
                <a:cubicBezTo>
                  <a:pt x="4217359" y="1527988"/>
                  <a:pt x="4205453" y="1548824"/>
                  <a:pt x="4188338" y="1564947"/>
                </a:cubicBezTo>
                <a:cubicBezTo>
                  <a:pt x="4171223" y="1581070"/>
                  <a:pt x="4146790" y="1589132"/>
                  <a:pt x="4115040" y="1589132"/>
                </a:cubicBezTo>
                <a:cubicBezTo>
                  <a:pt x="4082794" y="1589132"/>
                  <a:pt x="4057617" y="1581070"/>
                  <a:pt x="4039509" y="1564947"/>
                </a:cubicBezTo>
                <a:cubicBezTo>
                  <a:pt x="4021402" y="1548824"/>
                  <a:pt x="4008875" y="1527988"/>
                  <a:pt x="4001930" y="1502439"/>
                </a:cubicBezTo>
                <a:cubicBezTo>
                  <a:pt x="3994985" y="1476891"/>
                  <a:pt x="3991513" y="1449977"/>
                  <a:pt x="3991513" y="1421700"/>
                </a:cubicBezTo>
                <a:cubicBezTo>
                  <a:pt x="3991513" y="1392431"/>
                  <a:pt x="3994985" y="1364525"/>
                  <a:pt x="4001930" y="1337984"/>
                </a:cubicBezTo>
                <a:cubicBezTo>
                  <a:pt x="4008875" y="1311443"/>
                  <a:pt x="4021402" y="1289739"/>
                  <a:pt x="4039509" y="1272872"/>
                </a:cubicBezTo>
                <a:cubicBezTo>
                  <a:pt x="4057617" y="1256005"/>
                  <a:pt x="4082794" y="1247571"/>
                  <a:pt x="4115040" y="1247571"/>
                </a:cubicBezTo>
                <a:close/>
                <a:moveTo>
                  <a:pt x="3224601" y="1246083"/>
                </a:moveTo>
                <a:cubicBezTo>
                  <a:pt x="3258832" y="1246083"/>
                  <a:pt x="3285993" y="1259105"/>
                  <a:pt x="3306084" y="1285150"/>
                </a:cubicBezTo>
                <a:cubicBezTo>
                  <a:pt x="3326176" y="1311195"/>
                  <a:pt x="3336223" y="1354976"/>
                  <a:pt x="3336223" y="1416491"/>
                </a:cubicBezTo>
                <a:cubicBezTo>
                  <a:pt x="3336223" y="1476519"/>
                  <a:pt x="3326053" y="1520547"/>
                  <a:pt x="3305713" y="1548576"/>
                </a:cubicBezTo>
                <a:cubicBezTo>
                  <a:pt x="3285373" y="1576605"/>
                  <a:pt x="3258336" y="1590620"/>
                  <a:pt x="3224601" y="1590620"/>
                </a:cubicBezTo>
                <a:cubicBezTo>
                  <a:pt x="3193348" y="1590620"/>
                  <a:pt x="3167674" y="1581070"/>
                  <a:pt x="3147583" y="1561971"/>
                </a:cubicBezTo>
                <a:cubicBezTo>
                  <a:pt x="3127491" y="1542871"/>
                  <a:pt x="3111988" y="1523399"/>
                  <a:pt x="3101074" y="1503555"/>
                </a:cubicBezTo>
                <a:lnTo>
                  <a:pt x="3101074" y="1337612"/>
                </a:lnTo>
                <a:cubicBezTo>
                  <a:pt x="3108019" y="1318761"/>
                  <a:pt x="3122406" y="1298793"/>
                  <a:pt x="3144234" y="1277709"/>
                </a:cubicBezTo>
                <a:cubicBezTo>
                  <a:pt x="3166063" y="1256625"/>
                  <a:pt x="3192852" y="1246083"/>
                  <a:pt x="3224601" y="1246083"/>
                </a:cubicBezTo>
                <a:close/>
                <a:moveTo>
                  <a:pt x="5046852" y="1228104"/>
                </a:moveTo>
                <a:lnTo>
                  <a:pt x="5046852" y="1616350"/>
                </a:lnTo>
                <a:lnTo>
                  <a:pt x="5028574" y="1612037"/>
                </a:lnTo>
                <a:cubicBezTo>
                  <a:pt x="5016575" y="1608363"/>
                  <a:pt x="5005552" y="1604077"/>
                  <a:pt x="4995506" y="1599178"/>
                </a:cubicBezTo>
                <a:cubicBezTo>
                  <a:pt x="4955323" y="1579582"/>
                  <a:pt x="4927171" y="1554033"/>
                  <a:pt x="4911047" y="1522531"/>
                </a:cubicBezTo>
                <a:cubicBezTo>
                  <a:pt x="4894923" y="1491029"/>
                  <a:pt x="4886862" y="1457915"/>
                  <a:pt x="4886862" y="1423188"/>
                </a:cubicBezTo>
                <a:cubicBezTo>
                  <a:pt x="4886862" y="1388462"/>
                  <a:pt x="4894923" y="1355224"/>
                  <a:pt x="4911047" y="1323474"/>
                </a:cubicBezTo>
                <a:cubicBezTo>
                  <a:pt x="4927171" y="1291724"/>
                  <a:pt x="4955323" y="1265803"/>
                  <a:pt x="4995506" y="1245711"/>
                </a:cubicBezTo>
                <a:cubicBezTo>
                  <a:pt x="5005552" y="1240688"/>
                  <a:pt x="5016575" y="1236293"/>
                  <a:pt x="5028574" y="1232526"/>
                </a:cubicBezTo>
                <a:close/>
                <a:moveTo>
                  <a:pt x="5273815" y="1227131"/>
                </a:moveTo>
                <a:lnTo>
                  <a:pt x="5295768" y="1232526"/>
                </a:lnTo>
                <a:cubicBezTo>
                  <a:pt x="5307549" y="1236293"/>
                  <a:pt x="5318340" y="1240688"/>
                  <a:pt x="5328138" y="1245711"/>
                </a:cubicBezTo>
                <a:cubicBezTo>
                  <a:pt x="5367329" y="1265803"/>
                  <a:pt x="5394862" y="1291724"/>
                  <a:pt x="5410738" y="1323474"/>
                </a:cubicBezTo>
                <a:cubicBezTo>
                  <a:pt x="5426612" y="1355224"/>
                  <a:pt x="5434549" y="1388462"/>
                  <a:pt x="5434549" y="1423188"/>
                </a:cubicBezTo>
                <a:cubicBezTo>
                  <a:pt x="5434549" y="1457915"/>
                  <a:pt x="5426612" y="1491029"/>
                  <a:pt x="5410738" y="1522531"/>
                </a:cubicBezTo>
                <a:cubicBezTo>
                  <a:pt x="5394862" y="1554033"/>
                  <a:pt x="5367329" y="1579582"/>
                  <a:pt x="5328138" y="1599178"/>
                </a:cubicBezTo>
                <a:cubicBezTo>
                  <a:pt x="5318340" y="1604077"/>
                  <a:pt x="5307549" y="1608363"/>
                  <a:pt x="5295768" y="1612037"/>
                </a:cubicBezTo>
                <a:lnTo>
                  <a:pt x="5273815" y="1617299"/>
                </a:lnTo>
                <a:close/>
                <a:moveTo>
                  <a:pt x="11107877" y="1054095"/>
                </a:moveTo>
                <a:lnTo>
                  <a:pt x="11107877" y="1348030"/>
                </a:lnTo>
                <a:cubicBezTo>
                  <a:pt x="11107877" y="1434351"/>
                  <a:pt x="11132434" y="1499463"/>
                  <a:pt x="11181547" y="1543367"/>
                </a:cubicBezTo>
                <a:cubicBezTo>
                  <a:pt x="11230660" y="1587272"/>
                  <a:pt x="11290439" y="1609224"/>
                  <a:pt x="11360885" y="1609224"/>
                </a:cubicBezTo>
                <a:cubicBezTo>
                  <a:pt x="11415455" y="1609224"/>
                  <a:pt x="11460228" y="1603022"/>
                  <a:pt x="11495202" y="1590620"/>
                </a:cubicBezTo>
                <a:cubicBezTo>
                  <a:pt x="11530177" y="1578218"/>
                  <a:pt x="11559074" y="1565071"/>
                  <a:pt x="11581895" y="1551181"/>
                </a:cubicBezTo>
                <a:lnTo>
                  <a:pt x="11581895" y="1782608"/>
                </a:lnTo>
                <a:lnTo>
                  <a:pt x="11859459" y="1782608"/>
                </a:lnTo>
                <a:lnTo>
                  <a:pt x="11859459" y="1054095"/>
                </a:lnTo>
                <a:lnTo>
                  <a:pt x="11581895" y="1054095"/>
                </a:lnTo>
                <a:lnTo>
                  <a:pt x="11581895" y="1360681"/>
                </a:lnTo>
                <a:cubicBezTo>
                  <a:pt x="11563043" y="1371099"/>
                  <a:pt x="11544316" y="1379284"/>
                  <a:pt x="11525712" y="1385237"/>
                </a:cubicBezTo>
                <a:cubicBezTo>
                  <a:pt x="11507109" y="1391190"/>
                  <a:pt x="11485157" y="1394167"/>
                  <a:pt x="11459856" y="1394167"/>
                </a:cubicBezTo>
                <a:cubicBezTo>
                  <a:pt x="11438027" y="1394167"/>
                  <a:pt x="11419920" y="1387222"/>
                  <a:pt x="11405534" y="1373331"/>
                </a:cubicBezTo>
                <a:cubicBezTo>
                  <a:pt x="11391146" y="1359440"/>
                  <a:pt x="11383953" y="1340341"/>
                  <a:pt x="11383953" y="1316032"/>
                </a:cubicBezTo>
                <a:lnTo>
                  <a:pt x="11383953" y="1054095"/>
                </a:lnTo>
                <a:close/>
                <a:moveTo>
                  <a:pt x="10177553" y="1054095"/>
                </a:moveTo>
                <a:lnTo>
                  <a:pt x="10177553" y="1782608"/>
                </a:lnTo>
                <a:lnTo>
                  <a:pt x="10430560" y="1782608"/>
                </a:lnTo>
                <a:lnTo>
                  <a:pt x="10701428" y="1403097"/>
                </a:lnTo>
                <a:lnTo>
                  <a:pt x="10701428" y="1782608"/>
                </a:lnTo>
                <a:lnTo>
                  <a:pt x="10952947" y="1782608"/>
                </a:lnTo>
                <a:lnTo>
                  <a:pt x="10952947" y="1054095"/>
                </a:lnTo>
                <a:lnTo>
                  <a:pt x="10701428" y="1054095"/>
                </a:lnTo>
                <a:lnTo>
                  <a:pt x="10430560" y="1433607"/>
                </a:lnTo>
                <a:lnTo>
                  <a:pt x="10430560" y="1054095"/>
                </a:lnTo>
                <a:close/>
                <a:moveTo>
                  <a:pt x="9351408" y="1054095"/>
                </a:moveTo>
                <a:lnTo>
                  <a:pt x="9351408" y="1263198"/>
                </a:lnTo>
                <a:lnTo>
                  <a:pt x="9582091" y="1263198"/>
                </a:lnTo>
                <a:lnTo>
                  <a:pt x="9582091" y="1782608"/>
                </a:lnTo>
                <a:lnTo>
                  <a:pt x="9858912" y="1782608"/>
                </a:lnTo>
                <a:lnTo>
                  <a:pt x="9858912" y="1263198"/>
                </a:lnTo>
                <a:lnTo>
                  <a:pt x="10089595" y="1263198"/>
                </a:lnTo>
                <a:lnTo>
                  <a:pt x="10089595" y="1054095"/>
                </a:lnTo>
                <a:lnTo>
                  <a:pt x="9858912" y="1054095"/>
                </a:lnTo>
                <a:lnTo>
                  <a:pt x="9582091" y="1054095"/>
                </a:lnTo>
                <a:close/>
                <a:moveTo>
                  <a:pt x="8529728" y="1054095"/>
                </a:moveTo>
                <a:lnTo>
                  <a:pt x="8529728" y="1782608"/>
                </a:lnTo>
                <a:lnTo>
                  <a:pt x="8806548" y="1782608"/>
                </a:lnTo>
                <a:lnTo>
                  <a:pt x="8806548" y="1392679"/>
                </a:lnTo>
                <a:lnTo>
                  <a:pt x="9040208" y="1782608"/>
                </a:lnTo>
                <a:lnTo>
                  <a:pt x="9341585" y="1782608"/>
                </a:lnTo>
                <a:lnTo>
                  <a:pt x="9088578" y="1383005"/>
                </a:lnTo>
                <a:lnTo>
                  <a:pt x="9331167" y="1054095"/>
                </a:lnTo>
                <a:lnTo>
                  <a:pt x="9041696" y="1054095"/>
                </a:lnTo>
                <a:lnTo>
                  <a:pt x="8806548" y="1381517"/>
                </a:lnTo>
                <a:lnTo>
                  <a:pt x="8806548" y="1054095"/>
                </a:lnTo>
                <a:close/>
                <a:moveTo>
                  <a:pt x="6885624" y="1054095"/>
                </a:moveTo>
                <a:lnTo>
                  <a:pt x="6835022" y="1368122"/>
                </a:lnTo>
                <a:cubicBezTo>
                  <a:pt x="6826588" y="1421700"/>
                  <a:pt x="6817907" y="1463124"/>
                  <a:pt x="6808977" y="1492393"/>
                </a:cubicBezTo>
                <a:cubicBezTo>
                  <a:pt x="6800047" y="1521663"/>
                  <a:pt x="6790993" y="1542623"/>
                  <a:pt x="6781816" y="1555273"/>
                </a:cubicBezTo>
                <a:cubicBezTo>
                  <a:pt x="6772638" y="1567924"/>
                  <a:pt x="6763212" y="1575489"/>
                  <a:pt x="6753539" y="1577970"/>
                </a:cubicBezTo>
                <a:cubicBezTo>
                  <a:pt x="6743865" y="1580450"/>
                  <a:pt x="6734067" y="1581690"/>
                  <a:pt x="6724145" y="1581690"/>
                </a:cubicBezTo>
                <a:lnTo>
                  <a:pt x="6711495" y="1581690"/>
                </a:lnTo>
                <a:lnTo>
                  <a:pt x="6711495" y="1797491"/>
                </a:lnTo>
                <a:lnTo>
                  <a:pt x="6786653" y="1797491"/>
                </a:lnTo>
                <a:cubicBezTo>
                  <a:pt x="6837750" y="1797491"/>
                  <a:pt x="6880043" y="1791910"/>
                  <a:pt x="6913529" y="1780748"/>
                </a:cubicBezTo>
                <a:cubicBezTo>
                  <a:pt x="6947015" y="1769586"/>
                  <a:pt x="6974424" y="1749618"/>
                  <a:pt x="6995756" y="1720845"/>
                </a:cubicBezTo>
                <a:cubicBezTo>
                  <a:pt x="7017088" y="1692071"/>
                  <a:pt x="7034824" y="1651392"/>
                  <a:pt x="7048962" y="1598806"/>
                </a:cubicBezTo>
                <a:cubicBezTo>
                  <a:pt x="7063101" y="1546220"/>
                  <a:pt x="7076124" y="1478503"/>
                  <a:pt x="7088030" y="1395655"/>
                </a:cubicBezTo>
                <a:lnTo>
                  <a:pt x="7108122" y="1263198"/>
                </a:lnTo>
                <a:lnTo>
                  <a:pt x="7233137" y="1263198"/>
                </a:lnTo>
                <a:lnTo>
                  <a:pt x="7233137" y="1782608"/>
                </a:lnTo>
                <a:lnTo>
                  <a:pt x="7509958" y="1782608"/>
                </a:lnTo>
                <a:lnTo>
                  <a:pt x="7509958" y="1054095"/>
                </a:lnTo>
                <a:close/>
                <a:moveTo>
                  <a:pt x="5843678" y="1054095"/>
                </a:moveTo>
                <a:lnTo>
                  <a:pt x="5843678" y="1782608"/>
                </a:lnTo>
                <a:lnTo>
                  <a:pt x="6096686" y="1782608"/>
                </a:lnTo>
                <a:lnTo>
                  <a:pt x="6367553" y="1403097"/>
                </a:lnTo>
                <a:lnTo>
                  <a:pt x="6367553" y="1782608"/>
                </a:lnTo>
                <a:lnTo>
                  <a:pt x="6619073" y="1782608"/>
                </a:lnTo>
                <a:lnTo>
                  <a:pt x="6619073" y="1054095"/>
                </a:lnTo>
                <a:lnTo>
                  <a:pt x="6367553" y="1054095"/>
                </a:lnTo>
                <a:lnTo>
                  <a:pt x="6096686" y="1433607"/>
                </a:lnTo>
                <a:lnTo>
                  <a:pt x="6096686" y="1054095"/>
                </a:lnTo>
                <a:close/>
                <a:moveTo>
                  <a:pt x="8028921" y="1045165"/>
                </a:moveTo>
                <a:cubicBezTo>
                  <a:pt x="7960460" y="1045165"/>
                  <a:pt x="7900557" y="1052854"/>
                  <a:pt x="7849211" y="1068233"/>
                </a:cubicBezTo>
                <a:cubicBezTo>
                  <a:pt x="7797866" y="1083612"/>
                  <a:pt x="7758054" y="1109409"/>
                  <a:pt x="7729777" y="1145624"/>
                </a:cubicBezTo>
                <a:cubicBezTo>
                  <a:pt x="7701499" y="1181839"/>
                  <a:pt x="7687361" y="1231200"/>
                  <a:pt x="7687361" y="1293708"/>
                </a:cubicBezTo>
                <a:lnTo>
                  <a:pt x="7943345" y="1293708"/>
                </a:lnTo>
                <a:cubicBezTo>
                  <a:pt x="7943345" y="1266919"/>
                  <a:pt x="7950787" y="1247943"/>
                  <a:pt x="7965669" y="1236781"/>
                </a:cubicBezTo>
                <a:cubicBezTo>
                  <a:pt x="7980552" y="1225619"/>
                  <a:pt x="8001636" y="1220038"/>
                  <a:pt x="8028921" y="1220038"/>
                </a:cubicBezTo>
                <a:cubicBezTo>
                  <a:pt x="8051741" y="1220038"/>
                  <a:pt x="8070097" y="1225619"/>
                  <a:pt x="8083988" y="1236781"/>
                </a:cubicBezTo>
                <a:cubicBezTo>
                  <a:pt x="8097878" y="1247943"/>
                  <a:pt x="8104824" y="1268407"/>
                  <a:pt x="8104824" y="1298173"/>
                </a:cubicBezTo>
                <a:lnTo>
                  <a:pt x="8104824" y="1322729"/>
                </a:lnTo>
                <a:cubicBezTo>
                  <a:pt x="8013046" y="1325706"/>
                  <a:pt x="7932307" y="1333395"/>
                  <a:pt x="7862606" y="1345798"/>
                </a:cubicBezTo>
                <a:cubicBezTo>
                  <a:pt x="7792905" y="1358200"/>
                  <a:pt x="7738458" y="1381517"/>
                  <a:pt x="7699267" y="1415747"/>
                </a:cubicBezTo>
                <a:cubicBezTo>
                  <a:pt x="7660075" y="1449977"/>
                  <a:pt x="7640480" y="1501571"/>
                  <a:pt x="7640480" y="1570528"/>
                </a:cubicBezTo>
                <a:cubicBezTo>
                  <a:pt x="7640480" y="1621626"/>
                  <a:pt x="7652510" y="1663794"/>
                  <a:pt x="7676571" y="1697032"/>
                </a:cubicBezTo>
                <a:cubicBezTo>
                  <a:pt x="7700631" y="1730271"/>
                  <a:pt x="7731389" y="1754827"/>
                  <a:pt x="7768844" y="1770702"/>
                </a:cubicBezTo>
                <a:cubicBezTo>
                  <a:pt x="7806299" y="1786577"/>
                  <a:pt x="7844623" y="1794515"/>
                  <a:pt x="7883814" y="1794515"/>
                </a:cubicBezTo>
                <a:cubicBezTo>
                  <a:pt x="7933920" y="1794515"/>
                  <a:pt x="7976459" y="1786701"/>
                  <a:pt x="8011434" y="1771074"/>
                </a:cubicBezTo>
                <a:cubicBezTo>
                  <a:pt x="8046409" y="1755447"/>
                  <a:pt x="8078035" y="1732999"/>
                  <a:pt x="8106312" y="1703730"/>
                </a:cubicBezTo>
                <a:lnTo>
                  <a:pt x="8114497" y="1782608"/>
                </a:lnTo>
                <a:lnTo>
                  <a:pt x="8373458" y="1782608"/>
                </a:lnTo>
                <a:lnTo>
                  <a:pt x="8373458" y="1292220"/>
                </a:lnTo>
                <a:cubicBezTo>
                  <a:pt x="8373458" y="1246579"/>
                  <a:pt x="8366141" y="1208132"/>
                  <a:pt x="8351506" y="1176878"/>
                </a:cubicBezTo>
                <a:cubicBezTo>
                  <a:pt x="8336872" y="1145624"/>
                  <a:pt x="8315043" y="1120199"/>
                  <a:pt x="8286022" y="1100604"/>
                </a:cubicBezTo>
                <a:cubicBezTo>
                  <a:pt x="8257000" y="1081008"/>
                  <a:pt x="8221033" y="1066869"/>
                  <a:pt x="8178121" y="1058187"/>
                </a:cubicBezTo>
                <a:cubicBezTo>
                  <a:pt x="8135210" y="1049506"/>
                  <a:pt x="8085476" y="1045165"/>
                  <a:pt x="8028921" y="1045165"/>
                </a:cubicBezTo>
                <a:close/>
                <a:moveTo>
                  <a:pt x="3319107" y="1043677"/>
                </a:moveTo>
                <a:cubicBezTo>
                  <a:pt x="3270490" y="1043677"/>
                  <a:pt x="3228570" y="1052730"/>
                  <a:pt x="3193348" y="1070838"/>
                </a:cubicBezTo>
                <a:cubicBezTo>
                  <a:pt x="3158125" y="1088945"/>
                  <a:pt x="3127367" y="1114866"/>
                  <a:pt x="3101074" y="1148601"/>
                </a:cubicBezTo>
                <a:lnTo>
                  <a:pt x="3083215" y="1054095"/>
                </a:lnTo>
                <a:lnTo>
                  <a:pt x="2824254" y="1054095"/>
                </a:lnTo>
                <a:lnTo>
                  <a:pt x="2824254" y="2049011"/>
                </a:lnTo>
                <a:lnTo>
                  <a:pt x="3101074" y="2049011"/>
                </a:lnTo>
                <a:lnTo>
                  <a:pt x="3101074" y="1698521"/>
                </a:lnTo>
                <a:cubicBezTo>
                  <a:pt x="3125879" y="1728286"/>
                  <a:pt x="3154776" y="1751974"/>
                  <a:pt x="3187766" y="1769586"/>
                </a:cubicBezTo>
                <a:cubicBezTo>
                  <a:pt x="3220757" y="1787197"/>
                  <a:pt x="3259080" y="1796003"/>
                  <a:pt x="3302736" y="1796003"/>
                </a:cubicBezTo>
                <a:cubicBezTo>
                  <a:pt x="3361772" y="1796003"/>
                  <a:pt x="3414605" y="1782236"/>
                  <a:pt x="3461238" y="1754703"/>
                </a:cubicBezTo>
                <a:cubicBezTo>
                  <a:pt x="3507871" y="1727170"/>
                  <a:pt x="3544830" y="1685746"/>
                  <a:pt x="3572115" y="1630432"/>
                </a:cubicBezTo>
                <a:cubicBezTo>
                  <a:pt x="3599400" y="1575117"/>
                  <a:pt x="3613042" y="1505540"/>
                  <a:pt x="3613042" y="1421700"/>
                </a:cubicBezTo>
                <a:cubicBezTo>
                  <a:pt x="3613042" y="1335876"/>
                  <a:pt x="3600764" y="1265059"/>
                  <a:pt x="3576208" y="1209248"/>
                </a:cubicBezTo>
                <a:cubicBezTo>
                  <a:pt x="3551651" y="1153437"/>
                  <a:pt x="3517296" y="1111890"/>
                  <a:pt x="3473144" y="1084605"/>
                </a:cubicBezTo>
                <a:cubicBezTo>
                  <a:pt x="3428992" y="1057319"/>
                  <a:pt x="3377646" y="1043677"/>
                  <a:pt x="3319107" y="1043677"/>
                </a:cubicBezTo>
                <a:close/>
                <a:moveTo>
                  <a:pt x="4115040" y="1039212"/>
                </a:moveTo>
                <a:cubicBezTo>
                  <a:pt x="4038146" y="1039212"/>
                  <a:pt x="3969560" y="1053847"/>
                  <a:pt x="3909285" y="1083116"/>
                </a:cubicBezTo>
                <a:cubicBezTo>
                  <a:pt x="3849010" y="1112386"/>
                  <a:pt x="3801756" y="1155422"/>
                  <a:pt x="3767526" y="1212225"/>
                </a:cubicBezTo>
                <a:cubicBezTo>
                  <a:pt x="3733296" y="1269027"/>
                  <a:pt x="3716180" y="1338853"/>
                  <a:pt x="3716180" y="1421700"/>
                </a:cubicBezTo>
                <a:cubicBezTo>
                  <a:pt x="3716180" y="1503060"/>
                  <a:pt x="3733296" y="1571769"/>
                  <a:pt x="3767526" y="1627827"/>
                </a:cubicBezTo>
                <a:cubicBezTo>
                  <a:pt x="3801756" y="1683886"/>
                  <a:pt x="3849010" y="1726178"/>
                  <a:pt x="3909285" y="1754703"/>
                </a:cubicBezTo>
                <a:cubicBezTo>
                  <a:pt x="3969560" y="1783228"/>
                  <a:pt x="4038146" y="1797491"/>
                  <a:pt x="4115040" y="1797491"/>
                </a:cubicBezTo>
                <a:cubicBezTo>
                  <a:pt x="4190943" y="1797491"/>
                  <a:pt x="4258783" y="1783228"/>
                  <a:pt x="4318563" y="1754703"/>
                </a:cubicBezTo>
                <a:cubicBezTo>
                  <a:pt x="4378341" y="1726178"/>
                  <a:pt x="4425471" y="1683886"/>
                  <a:pt x="4459949" y="1627827"/>
                </a:cubicBezTo>
                <a:cubicBezTo>
                  <a:pt x="4494428" y="1571769"/>
                  <a:pt x="4511667" y="1503060"/>
                  <a:pt x="4511667" y="1421700"/>
                </a:cubicBezTo>
                <a:cubicBezTo>
                  <a:pt x="4511667" y="1338853"/>
                  <a:pt x="4494428" y="1269027"/>
                  <a:pt x="4459949" y="1212225"/>
                </a:cubicBezTo>
                <a:cubicBezTo>
                  <a:pt x="4425471" y="1155422"/>
                  <a:pt x="4378341" y="1112386"/>
                  <a:pt x="4318563" y="1083116"/>
                </a:cubicBezTo>
                <a:cubicBezTo>
                  <a:pt x="4258783" y="1053847"/>
                  <a:pt x="4190943" y="1039212"/>
                  <a:pt x="4115040" y="1039212"/>
                </a:cubicBezTo>
                <a:close/>
                <a:moveTo>
                  <a:pt x="5046852" y="780995"/>
                </a:moveTo>
                <a:lnTo>
                  <a:pt x="5046852" y="1040895"/>
                </a:lnTo>
                <a:lnTo>
                  <a:pt x="5035667" y="1041747"/>
                </a:lnTo>
                <a:cubicBezTo>
                  <a:pt x="4916558" y="1054258"/>
                  <a:pt x="4821937" y="1085535"/>
                  <a:pt x="4751801" y="1135578"/>
                </a:cubicBezTo>
                <a:cubicBezTo>
                  <a:pt x="4658288" y="1202303"/>
                  <a:pt x="4611531" y="1298173"/>
                  <a:pt x="4611531" y="1423188"/>
                </a:cubicBezTo>
                <a:cubicBezTo>
                  <a:pt x="4611531" y="1548204"/>
                  <a:pt x="4658288" y="1643454"/>
                  <a:pt x="4751801" y="1708939"/>
                </a:cubicBezTo>
                <a:cubicBezTo>
                  <a:pt x="4821937" y="1758052"/>
                  <a:pt x="4916558" y="1788748"/>
                  <a:pt x="5035667" y="1801026"/>
                </a:cubicBezTo>
                <a:lnTo>
                  <a:pt x="5046852" y="1801862"/>
                </a:lnTo>
                <a:lnTo>
                  <a:pt x="5046852" y="2049011"/>
                </a:lnTo>
                <a:lnTo>
                  <a:pt x="5273815" y="2049011"/>
                </a:lnTo>
                <a:lnTo>
                  <a:pt x="5273815" y="1802124"/>
                </a:lnTo>
                <a:lnTo>
                  <a:pt x="5288303" y="1801026"/>
                </a:lnTo>
                <a:cubicBezTo>
                  <a:pt x="5405831" y="1788748"/>
                  <a:pt x="5499848" y="1758052"/>
                  <a:pt x="5570356" y="1708939"/>
                </a:cubicBezTo>
                <a:cubicBezTo>
                  <a:pt x="5664366" y="1643454"/>
                  <a:pt x="5711371" y="1548204"/>
                  <a:pt x="5711371" y="1423188"/>
                </a:cubicBezTo>
                <a:cubicBezTo>
                  <a:pt x="5711371" y="1298173"/>
                  <a:pt x="5664366" y="1202303"/>
                  <a:pt x="5570356" y="1135578"/>
                </a:cubicBezTo>
                <a:cubicBezTo>
                  <a:pt x="5499848" y="1085535"/>
                  <a:pt x="5405831" y="1054258"/>
                  <a:pt x="5288303" y="1041747"/>
                </a:cubicBezTo>
                <a:lnTo>
                  <a:pt x="5273815" y="1040627"/>
                </a:lnTo>
                <a:lnTo>
                  <a:pt x="5273815" y="780995"/>
                </a:lnTo>
                <a:close/>
                <a:moveTo>
                  <a:pt x="1716674" y="780995"/>
                </a:moveTo>
                <a:lnTo>
                  <a:pt x="1716674" y="1782608"/>
                </a:lnTo>
                <a:lnTo>
                  <a:pt x="2009122" y="1782608"/>
                </a:lnTo>
                <a:lnTo>
                  <a:pt x="2009122" y="1022097"/>
                </a:lnTo>
                <a:lnTo>
                  <a:pt x="2344729" y="1022097"/>
                </a:lnTo>
                <a:lnTo>
                  <a:pt x="2344729" y="1782608"/>
                </a:lnTo>
                <a:lnTo>
                  <a:pt x="2638665" y="1782608"/>
                </a:lnTo>
                <a:lnTo>
                  <a:pt x="2638665" y="780995"/>
                </a:lnTo>
                <a:close/>
                <a:moveTo>
                  <a:pt x="0" y="0"/>
                </a:moveTo>
                <a:lnTo>
                  <a:pt x="13571621" y="0"/>
                </a:lnTo>
                <a:lnTo>
                  <a:pt x="13571621" y="8133347"/>
                </a:lnTo>
                <a:lnTo>
                  <a:pt x="0" y="8133347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2000" dirty="0">
              <a:latin typeface="Aptos Black" panose="020B0004020202020204" pitchFamily="34" charset="0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E4930B5B-2BED-0D6F-9829-278DD72C7976}"/>
              </a:ext>
            </a:extLst>
          </p:cNvPr>
          <p:cNvSpPr txBox="1"/>
          <p:nvPr/>
        </p:nvSpPr>
        <p:spPr>
          <a:xfrm>
            <a:off x="593556" y="7251104"/>
            <a:ext cx="1089258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Контроль хронических заболеваний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3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Контроль высокого кровяного давления, диабета и высокого уровня холестерина важен для здоровья мозга.</a:t>
            </a:r>
            <a:endParaRPr lang="fi-FI" sz="4000" dirty="0">
              <a:latin typeface="Aptos Black" panose="020B0004020202020204" pitchFamily="34" charset="0"/>
            </a:endParaRPr>
          </a:p>
          <a:p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Регулярные осмотры у медицинских работников помогут держать эти состояния под контролем.</a:t>
            </a:r>
            <a:endParaRPr lang="fi-FI" sz="40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5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1E74F2-A7D5-A3E5-A3CE-8C519F9115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13470FC-7D50-84AE-C66B-C8C98CED25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Video 4" title="Lentävät auringonlaskupilvet">
            <a:hlinkClick r:id="" action="ppaction://media"/>
            <a:extLst>
              <a:ext uri="{FF2B5EF4-FFF2-40B4-BE49-F238E27FC236}">
                <a16:creationId xmlns:a16="http://schemas.microsoft.com/office/drawing/2014/main" id="{9358220B-3DF2-5A44-8838-440BA4D79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D823D195-953A-9953-007F-822CA31CD613}"/>
              </a:ext>
            </a:extLst>
          </p:cNvPr>
          <p:cNvSpPr txBox="1"/>
          <p:nvPr/>
        </p:nvSpPr>
        <p:spPr>
          <a:xfrm>
            <a:off x="-8425543" y="-16589829"/>
            <a:ext cx="28607657" cy="2344782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720711" y="4273692"/>
                </a:moveTo>
                <a:lnTo>
                  <a:pt x="7720711" y="4502236"/>
                </a:lnTo>
                <a:cubicBezTo>
                  <a:pt x="7720711" y="4558047"/>
                  <a:pt x="7717502" y="4592510"/>
                  <a:pt x="7711084" y="4605625"/>
                </a:cubicBezTo>
                <a:cubicBezTo>
                  <a:pt x="7704665" y="4618741"/>
                  <a:pt x="7690853" y="4625299"/>
                  <a:pt x="7669645" y="4625299"/>
                </a:cubicBezTo>
                <a:cubicBezTo>
                  <a:pt x="7647320" y="4625299"/>
                  <a:pt x="7632391" y="4616927"/>
                  <a:pt x="7624857" y="4600184"/>
                </a:cubicBezTo>
                <a:cubicBezTo>
                  <a:pt x="7617322" y="4583441"/>
                  <a:pt x="7613555" y="4546327"/>
                  <a:pt x="7613555" y="4488842"/>
                </a:cubicBezTo>
                <a:cubicBezTo>
                  <a:pt x="7613555" y="4438612"/>
                  <a:pt x="7617880" y="4400103"/>
                  <a:pt x="7626531" y="4373314"/>
                </a:cubicBezTo>
                <a:cubicBezTo>
                  <a:pt x="7635182" y="4346525"/>
                  <a:pt x="7666575" y="4313318"/>
                  <a:pt x="7720711" y="4273692"/>
                </a:cubicBezTo>
                <a:close/>
                <a:moveTo>
                  <a:pt x="4377436" y="4273692"/>
                </a:moveTo>
                <a:lnTo>
                  <a:pt x="4377436" y="4502236"/>
                </a:lnTo>
                <a:cubicBezTo>
                  <a:pt x="4377436" y="4558047"/>
                  <a:pt x="4374227" y="4592510"/>
                  <a:pt x="4367809" y="4605625"/>
                </a:cubicBezTo>
                <a:cubicBezTo>
                  <a:pt x="4361390" y="4618741"/>
                  <a:pt x="4347577" y="4625299"/>
                  <a:pt x="4326370" y="4625299"/>
                </a:cubicBezTo>
                <a:cubicBezTo>
                  <a:pt x="4304045" y="4625299"/>
                  <a:pt x="4289116" y="4616927"/>
                  <a:pt x="4281582" y="4600184"/>
                </a:cubicBezTo>
                <a:cubicBezTo>
                  <a:pt x="4274048" y="4583441"/>
                  <a:pt x="4270280" y="4546327"/>
                  <a:pt x="4270280" y="4488842"/>
                </a:cubicBezTo>
                <a:cubicBezTo>
                  <a:pt x="4270280" y="4438612"/>
                  <a:pt x="4274605" y="4400103"/>
                  <a:pt x="4283256" y="4373314"/>
                </a:cubicBezTo>
                <a:cubicBezTo>
                  <a:pt x="4291907" y="4346525"/>
                  <a:pt x="4323300" y="4313318"/>
                  <a:pt x="4377436" y="4273692"/>
                </a:cubicBezTo>
                <a:close/>
                <a:moveTo>
                  <a:pt x="9734783" y="3907017"/>
                </a:moveTo>
                <a:lnTo>
                  <a:pt x="9769107" y="3907017"/>
                </a:lnTo>
                <a:lnTo>
                  <a:pt x="9769107" y="4172396"/>
                </a:lnTo>
                <a:cubicBezTo>
                  <a:pt x="9725574" y="4172396"/>
                  <a:pt x="9695576" y="4164164"/>
                  <a:pt x="9679112" y="4147700"/>
                </a:cubicBezTo>
                <a:cubicBezTo>
                  <a:pt x="9662648" y="4131236"/>
                  <a:pt x="9654416" y="4096215"/>
                  <a:pt x="9654416" y="4042637"/>
                </a:cubicBezTo>
                <a:lnTo>
                  <a:pt x="9654416" y="4028405"/>
                </a:lnTo>
                <a:cubicBezTo>
                  <a:pt x="9654416" y="3975943"/>
                  <a:pt x="9661671" y="3942596"/>
                  <a:pt x="9676182" y="3928364"/>
                </a:cubicBezTo>
                <a:cubicBezTo>
                  <a:pt x="9690693" y="3914133"/>
                  <a:pt x="9710226" y="3907017"/>
                  <a:pt x="9734783" y="3907017"/>
                </a:cubicBezTo>
                <a:close/>
                <a:moveTo>
                  <a:pt x="2012837" y="3867670"/>
                </a:moveTo>
                <a:cubicBezTo>
                  <a:pt x="2032928" y="3867670"/>
                  <a:pt x="2046044" y="3875065"/>
                  <a:pt x="2052183" y="3889855"/>
                </a:cubicBezTo>
                <a:cubicBezTo>
                  <a:pt x="2058322" y="3904645"/>
                  <a:pt x="2061392" y="3940503"/>
                  <a:pt x="2061392" y="3997430"/>
                </a:cubicBezTo>
                <a:lnTo>
                  <a:pt x="2061392" y="4509771"/>
                </a:lnTo>
                <a:cubicBezTo>
                  <a:pt x="2061392" y="4557768"/>
                  <a:pt x="2058183" y="4589022"/>
                  <a:pt x="2051765" y="4603533"/>
                </a:cubicBezTo>
                <a:cubicBezTo>
                  <a:pt x="2045346" y="4618043"/>
                  <a:pt x="2032091" y="4625299"/>
                  <a:pt x="2012000" y="4625299"/>
                </a:cubicBezTo>
                <a:cubicBezTo>
                  <a:pt x="1992466" y="4625299"/>
                  <a:pt x="1979350" y="4617346"/>
                  <a:pt x="1972653" y="4601440"/>
                </a:cubicBezTo>
                <a:cubicBezTo>
                  <a:pt x="1965956" y="4585534"/>
                  <a:pt x="1962607" y="4551350"/>
                  <a:pt x="1962607" y="4498888"/>
                </a:cubicBezTo>
                <a:lnTo>
                  <a:pt x="1962607" y="3997430"/>
                </a:lnTo>
                <a:cubicBezTo>
                  <a:pt x="1962607" y="3940503"/>
                  <a:pt x="1965956" y="3904645"/>
                  <a:pt x="1972653" y="3889855"/>
                </a:cubicBezTo>
                <a:cubicBezTo>
                  <a:pt x="1979350" y="3875065"/>
                  <a:pt x="1992745" y="3867670"/>
                  <a:pt x="2012837" y="3867670"/>
                </a:cubicBezTo>
                <a:close/>
                <a:moveTo>
                  <a:pt x="10959415" y="3691030"/>
                </a:moveTo>
                <a:lnTo>
                  <a:pt x="10959415" y="4801939"/>
                </a:lnTo>
                <a:lnTo>
                  <a:pt x="11267489" y="4801939"/>
                </a:lnTo>
                <a:lnTo>
                  <a:pt x="11502731" y="4201697"/>
                </a:lnTo>
                <a:lnTo>
                  <a:pt x="11502731" y="4801939"/>
                </a:lnTo>
                <a:lnTo>
                  <a:pt x="11797411" y="4801939"/>
                </a:lnTo>
                <a:lnTo>
                  <a:pt x="11797411" y="3691030"/>
                </a:lnTo>
                <a:lnTo>
                  <a:pt x="11485151" y="3691030"/>
                </a:lnTo>
                <a:lnTo>
                  <a:pt x="11254095" y="4286250"/>
                </a:lnTo>
                <a:lnTo>
                  <a:pt x="11254095" y="3691030"/>
                </a:lnTo>
                <a:close/>
                <a:moveTo>
                  <a:pt x="10170738" y="3691030"/>
                </a:moveTo>
                <a:lnTo>
                  <a:pt x="10170738" y="3923760"/>
                </a:lnTo>
                <a:lnTo>
                  <a:pt x="10364958" y="3923760"/>
                </a:lnTo>
                <a:lnTo>
                  <a:pt x="10364958" y="4801939"/>
                </a:lnTo>
                <a:lnTo>
                  <a:pt x="10702333" y="4801939"/>
                </a:lnTo>
                <a:lnTo>
                  <a:pt x="10702333" y="3923760"/>
                </a:lnTo>
                <a:lnTo>
                  <a:pt x="10895717" y="3923760"/>
                </a:lnTo>
                <a:lnTo>
                  <a:pt x="10895717" y="3691030"/>
                </a:lnTo>
                <a:close/>
                <a:moveTo>
                  <a:pt x="9855334" y="3691030"/>
                </a:moveTo>
                <a:cubicBezTo>
                  <a:pt x="9642696" y="3691030"/>
                  <a:pt x="9504425" y="3715168"/>
                  <a:pt x="9440522" y="3763444"/>
                </a:cubicBezTo>
                <a:cubicBezTo>
                  <a:pt x="9376619" y="3811720"/>
                  <a:pt x="9344667" y="3891111"/>
                  <a:pt x="9344667" y="4001616"/>
                </a:cubicBezTo>
                <a:cubicBezTo>
                  <a:pt x="9344667" y="4101517"/>
                  <a:pt x="9356666" y="4170861"/>
                  <a:pt x="9380665" y="4209650"/>
                </a:cubicBezTo>
                <a:cubicBezTo>
                  <a:pt x="9404664" y="4248438"/>
                  <a:pt x="9457125" y="4271460"/>
                  <a:pt x="9538051" y="4278715"/>
                </a:cubicBezTo>
                <a:cubicBezTo>
                  <a:pt x="9475543" y="4295458"/>
                  <a:pt x="9431313" y="4312201"/>
                  <a:pt x="9405361" y="4328945"/>
                </a:cubicBezTo>
                <a:cubicBezTo>
                  <a:pt x="9379409" y="4345688"/>
                  <a:pt x="9362806" y="4368710"/>
                  <a:pt x="9355550" y="4398010"/>
                </a:cubicBezTo>
                <a:cubicBezTo>
                  <a:pt x="9348295" y="4427311"/>
                  <a:pt x="9344667" y="4475168"/>
                  <a:pt x="9344667" y="4541583"/>
                </a:cubicBezTo>
                <a:lnTo>
                  <a:pt x="9344667" y="4801939"/>
                </a:lnTo>
                <a:lnTo>
                  <a:pt x="9654416" y="4801939"/>
                </a:lnTo>
                <a:lnTo>
                  <a:pt x="9654416" y="4496376"/>
                </a:lnTo>
                <a:cubicBezTo>
                  <a:pt x="9654416" y="4445589"/>
                  <a:pt x="9662648" y="4410986"/>
                  <a:pt x="9679112" y="4392569"/>
                </a:cubicBezTo>
                <a:cubicBezTo>
                  <a:pt x="9695576" y="4374151"/>
                  <a:pt x="9725574" y="4364942"/>
                  <a:pt x="9769107" y="4364942"/>
                </a:cubicBezTo>
                <a:lnTo>
                  <a:pt x="9769107" y="4801939"/>
                </a:lnTo>
                <a:lnTo>
                  <a:pt x="10105644" y="4801939"/>
                </a:lnTo>
                <a:lnTo>
                  <a:pt x="10105644" y="3691030"/>
                </a:lnTo>
                <a:close/>
                <a:moveTo>
                  <a:pt x="8178116" y="3691030"/>
                </a:moveTo>
                <a:lnTo>
                  <a:pt x="8178116" y="4801939"/>
                </a:lnTo>
                <a:lnTo>
                  <a:pt x="8467772" y="4801939"/>
                </a:lnTo>
                <a:lnTo>
                  <a:pt x="8467772" y="4035939"/>
                </a:lnTo>
                <a:lnTo>
                  <a:pt x="8613438" y="4801939"/>
                </a:lnTo>
                <a:lnTo>
                  <a:pt x="8798449" y="4801939"/>
                </a:lnTo>
                <a:lnTo>
                  <a:pt x="8939092" y="4035939"/>
                </a:lnTo>
                <a:lnTo>
                  <a:pt x="8939092" y="4801939"/>
                </a:lnTo>
                <a:lnTo>
                  <a:pt x="9228749" y="4801939"/>
                </a:lnTo>
                <a:lnTo>
                  <a:pt x="9228749" y="3691030"/>
                </a:lnTo>
                <a:lnTo>
                  <a:pt x="8803682" y="3691030"/>
                </a:lnTo>
                <a:lnTo>
                  <a:pt x="8705525" y="4305504"/>
                </a:lnTo>
                <a:lnTo>
                  <a:pt x="8597322" y="3691030"/>
                </a:lnTo>
                <a:close/>
                <a:moveTo>
                  <a:pt x="6396941" y="3691030"/>
                </a:moveTo>
                <a:lnTo>
                  <a:pt x="6396941" y="4801939"/>
                </a:lnTo>
                <a:lnTo>
                  <a:pt x="6732641" y="4801939"/>
                </a:lnTo>
                <a:lnTo>
                  <a:pt x="6732641" y="3923760"/>
                </a:lnTo>
                <a:lnTo>
                  <a:pt x="6852355" y="3923760"/>
                </a:lnTo>
                <a:lnTo>
                  <a:pt x="6852355" y="4801939"/>
                </a:lnTo>
                <a:lnTo>
                  <a:pt x="7188893" y="4801939"/>
                </a:lnTo>
                <a:lnTo>
                  <a:pt x="7188893" y="3691030"/>
                </a:lnTo>
                <a:close/>
                <a:moveTo>
                  <a:pt x="5130116" y="3691030"/>
                </a:moveTo>
                <a:lnTo>
                  <a:pt x="5130116" y="4801939"/>
                </a:lnTo>
                <a:lnTo>
                  <a:pt x="5438190" y="4801939"/>
                </a:lnTo>
                <a:lnTo>
                  <a:pt x="5673431" y="4201697"/>
                </a:lnTo>
                <a:lnTo>
                  <a:pt x="5673431" y="4801939"/>
                </a:lnTo>
                <a:lnTo>
                  <a:pt x="5968111" y="4801939"/>
                </a:lnTo>
                <a:lnTo>
                  <a:pt x="5968111" y="3691030"/>
                </a:lnTo>
                <a:lnTo>
                  <a:pt x="5655851" y="3691030"/>
                </a:lnTo>
                <a:lnTo>
                  <a:pt x="5424795" y="4286250"/>
                </a:lnTo>
                <a:lnTo>
                  <a:pt x="5424795" y="3691030"/>
                </a:lnTo>
                <a:close/>
                <a:moveTo>
                  <a:pt x="3377516" y="3691030"/>
                </a:moveTo>
                <a:lnTo>
                  <a:pt x="3377516" y="4801939"/>
                </a:lnTo>
                <a:lnTo>
                  <a:pt x="3714891" y="4801939"/>
                </a:lnTo>
                <a:lnTo>
                  <a:pt x="3714891" y="3882739"/>
                </a:lnTo>
                <a:lnTo>
                  <a:pt x="3909112" y="3882739"/>
                </a:lnTo>
                <a:lnTo>
                  <a:pt x="3909112" y="3691030"/>
                </a:lnTo>
                <a:close/>
                <a:moveTo>
                  <a:pt x="2872393" y="3691030"/>
                </a:moveTo>
                <a:cubicBezTo>
                  <a:pt x="2738448" y="3691030"/>
                  <a:pt x="2642873" y="3715726"/>
                  <a:pt x="2585667" y="3765119"/>
                </a:cubicBezTo>
                <a:cubicBezTo>
                  <a:pt x="2528461" y="3814511"/>
                  <a:pt x="2499858" y="3897808"/>
                  <a:pt x="2499858" y="4015010"/>
                </a:cubicBezTo>
                <a:lnTo>
                  <a:pt x="2499858" y="4064403"/>
                </a:lnTo>
                <a:lnTo>
                  <a:pt x="2820489" y="4064403"/>
                </a:lnTo>
                <a:lnTo>
                  <a:pt x="2820489" y="3973990"/>
                </a:lnTo>
                <a:cubicBezTo>
                  <a:pt x="2820489" y="3924876"/>
                  <a:pt x="2841140" y="3900320"/>
                  <a:pt x="2882440" y="3900320"/>
                </a:cubicBezTo>
                <a:cubicBezTo>
                  <a:pt x="2901973" y="3900320"/>
                  <a:pt x="2916903" y="3906738"/>
                  <a:pt x="2927228" y="3919574"/>
                </a:cubicBezTo>
                <a:cubicBezTo>
                  <a:pt x="2937552" y="3932411"/>
                  <a:pt x="2942715" y="3962548"/>
                  <a:pt x="2942715" y="4009987"/>
                </a:cubicBezTo>
                <a:lnTo>
                  <a:pt x="2942715" y="4033428"/>
                </a:lnTo>
                <a:cubicBezTo>
                  <a:pt x="2942715" y="4065798"/>
                  <a:pt x="2938111" y="4088820"/>
                  <a:pt x="2928901" y="4102493"/>
                </a:cubicBezTo>
                <a:cubicBezTo>
                  <a:pt x="2919693" y="4116167"/>
                  <a:pt x="2907833" y="4124120"/>
                  <a:pt x="2893323" y="4126352"/>
                </a:cubicBezTo>
                <a:cubicBezTo>
                  <a:pt x="2878812" y="4128585"/>
                  <a:pt x="2847837" y="4129701"/>
                  <a:pt x="2800398" y="4129701"/>
                </a:cubicBezTo>
                <a:lnTo>
                  <a:pt x="2774446" y="4129701"/>
                </a:lnTo>
                <a:lnTo>
                  <a:pt x="2774446" y="4287924"/>
                </a:lnTo>
                <a:cubicBezTo>
                  <a:pt x="2843093" y="4287924"/>
                  <a:pt x="2888299" y="4294063"/>
                  <a:pt x="2910066" y="4306341"/>
                </a:cubicBezTo>
                <a:cubicBezTo>
                  <a:pt x="2931832" y="4318620"/>
                  <a:pt x="2942715" y="4340944"/>
                  <a:pt x="2942715" y="4373314"/>
                </a:cubicBezTo>
                <a:lnTo>
                  <a:pt x="2942715" y="4443635"/>
                </a:lnTo>
                <a:cubicBezTo>
                  <a:pt x="2942715" y="4511166"/>
                  <a:pt x="2937273" y="4552884"/>
                  <a:pt x="2926390" y="4568790"/>
                </a:cubicBezTo>
                <a:cubicBezTo>
                  <a:pt x="2915507" y="4584696"/>
                  <a:pt x="2899740" y="4592649"/>
                  <a:pt x="2879091" y="4592649"/>
                </a:cubicBezTo>
                <a:cubicBezTo>
                  <a:pt x="2840024" y="4592649"/>
                  <a:pt x="2820489" y="4564744"/>
                  <a:pt x="2820489" y="4508934"/>
                </a:cubicBezTo>
                <a:lnTo>
                  <a:pt x="2820489" y="4352385"/>
                </a:lnTo>
                <a:lnTo>
                  <a:pt x="2499858" y="4352385"/>
                </a:lnTo>
                <a:lnTo>
                  <a:pt x="2499858" y="4433589"/>
                </a:lnTo>
                <a:cubicBezTo>
                  <a:pt x="2499858" y="4573116"/>
                  <a:pt x="2526926" y="4669389"/>
                  <a:pt x="2581062" y="4722409"/>
                </a:cubicBezTo>
                <a:cubicBezTo>
                  <a:pt x="2635198" y="4775429"/>
                  <a:pt x="2730076" y="4801939"/>
                  <a:pt x="2865696" y="4801939"/>
                </a:cubicBezTo>
                <a:cubicBezTo>
                  <a:pt x="2933785" y="4801939"/>
                  <a:pt x="2995735" y="4794126"/>
                  <a:pt x="3051546" y="4778499"/>
                </a:cubicBezTo>
                <a:cubicBezTo>
                  <a:pt x="3107356" y="4762872"/>
                  <a:pt x="3151306" y="4737338"/>
                  <a:pt x="3183398" y="4701899"/>
                </a:cubicBezTo>
                <a:cubicBezTo>
                  <a:pt x="3215489" y="4666459"/>
                  <a:pt x="3237115" y="4631577"/>
                  <a:pt x="3248278" y="4597254"/>
                </a:cubicBezTo>
                <a:cubicBezTo>
                  <a:pt x="3259440" y="4562930"/>
                  <a:pt x="3265021" y="4507817"/>
                  <a:pt x="3265021" y="4431915"/>
                </a:cubicBezTo>
                <a:cubicBezTo>
                  <a:pt x="3265021" y="4363268"/>
                  <a:pt x="3252463" y="4312760"/>
                  <a:pt x="3227349" y="4280389"/>
                </a:cubicBezTo>
                <a:cubicBezTo>
                  <a:pt x="3202234" y="4248019"/>
                  <a:pt x="3163166" y="4223463"/>
                  <a:pt x="3110146" y="4206720"/>
                </a:cubicBezTo>
                <a:cubicBezTo>
                  <a:pt x="3163725" y="4189418"/>
                  <a:pt x="3200559" y="4164443"/>
                  <a:pt x="3220651" y="4131794"/>
                </a:cubicBezTo>
                <a:cubicBezTo>
                  <a:pt x="3240743" y="4099145"/>
                  <a:pt x="3250789" y="4049334"/>
                  <a:pt x="3250789" y="3982361"/>
                </a:cubicBezTo>
                <a:cubicBezTo>
                  <a:pt x="3250789" y="3883018"/>
                  <a:pt x="3219814" y="3809627"/>
                  <a:pt x="3157865" y="3762189"/>
                </a:cubicBezTo>
                <a:cubicBezTo>
                  <a:pt x="3095915" y="3714750"/>
                  <a:pt x="3000757" y="3691030"/>
                  <a:pt x="2872393" y="3691030"/>
                </a:cubicBezTo>
                <a:close/>
                <a:moveTo>
                  <a:pt x="462866" y="3691030"/>
                </a:moveTo>
                <a:lnTo>
                  <a:pt x="462866" y="4801939"/>
                </a:lnTo>
                <a:lnTo>
                  <a:pt x="752523" y="4801939"/>
                </a:lnTo>
                <a:lnTo>
                  <a:pt x="752523" y="4035939"/>
                </a:lnTo>
                <a:lnTo>
                  <a:pt x="898188" y="4801939"/>
                </a:lnTo>
                <a:lnTo>
                  <a:pt x="1083200" y="4801939"/>
                </a:lnTo>
                <a:lnTo>
                  <a:pt x="1223843" y="4035939"/>
                </a:lnTo>
                <a:lnTo>
                  <a:pt x="1223843" y="4801939"/>
                </a:lnTo>
                <a:lnTo>
                  <a:pt x="1513499" y="4801939"/>
                </a:lnTo>
                <a:lnTo>
                  <a:pt x="1513499" y="3691030"/>
                </a:lnTo>
                <a:lnTo>
                  <a:pt x="1088433" y="3691030"/>
                </a:lnTo>
                <a:lnTo>
                  <a:pt x="990276" y="4305504"/>
                </a:lnTo>
                <a:lnTo>
                  <a:pt x="882073" y="3691030"/>
                </a:lnTo>
                <a:close/>
                <a:moveTo>
                  <a:pt x="7678016" y="3670938"/>
                </a:moveTo>
                <a:cubicBezTo>
                  <a:pt x="7582580" y="3670938"/>
                  <a:pt x="7505004" y="3688798"/>
                  <a:pt x="7445286" y="3724516"/>
                </a:cubicBezTo>
                <a:cubicBezTo>
                  <a:pt x="7385569" y="3760235"/>
                  <a:pt x="7345804" y="3801395"/>
                  <a:pt x="7325991" y="3847997"/>
                </a:cubicBezTo>
                <a:cubicBezTo>
                  <a:pt x="7306179" y="3894599"/>
                  <a:pt x="7296272" y="3960874"/>
                  <a:pt x="7296272" y="4046822"/>
                </a:cubicBezTo>
                <a:lnTo>
                  <a:pt x="7296272" y="4121329"/>
                </a:lnTo>
                <a:lnTo>
                  <a:pt x="7613555" y="4121329"/>
                </a:lnTo>
                <a:lnTo>
                  <a:pt x="7613555" y="4004964"/>
                </a:lnTo>
                <a:cubicBezTo>
                  <a:pt x="7613555" y="3943015"/>
                  <a:pt x="7616346" y="3904645"/>
                  <a:pt x="7621927" y="3889855"/>
                </a:cubicBezTo>
                <a:cubicBezTo>
                  <a:pt x="7627507" y="3875065"/>
                  <a:pt x="7641739" y="3867670"/>
                  <a:pt x="7664621" y="3867670"/>
                </a:cubicBezTo>
                <a:cubicBezTo>
                  <a:pt x="7684714" y="3867670"/>
                  <a:pt x="7699084" y="3876461"/>
                  <a:pt x="7707735" y="3894041"/>
                </a:cubicBezTo>
                <a:cubicBezTo>
                  <a:pt x="7716385" y="3911621"/>
                  <a:pt x="7720711" y="3949433"/>
                  <a:pt x="7720711" y="4007476"/>
                </a:cubicBezTo>
                <a:cubicBezTo>
                  <a:pt x="7720711" y="4053799"/>
                  <a:pt x="7716805" y="4084494"/>
                  <a:pt x="7708991" y="4099563"/>
                </a:cubicBezTo>
                <a:cubicBezTo>
                  <a:pt x="7701178" y="4114632"/>
                  <a:pt x="7641739" y="4143933"/>
                  <a:pt x="7530676" y="4187465"/>
                </a:cubicBezTo>
                <a:cubicBezTo>
                  <a:pt x="7426869" y="4227649"/>
                  <a:pt x="7361850" y="4262809"/>
                  <a:pt x="7335619" y="4292947"/>
                </a:cubicBezTo>
                <a:cubicBezTo>
                  <a:pt x="7309388" y="4323085"/>
                  <a:pt x="7296272" y="4379732"/>
                  <a:pt x="7296272" y="4462890"/>
                </a:cubicBezTo>
                <a:lnTo>
                  <a:pt x="7296272" y="4554140"/>
                </a:lnTo>
                <a:cubicBezTo>
                  <a:pt x="7296272" y="4666319"/>
                  <a:pt x="7320968" y="4739013"/>
                  <a:pt x="7370361" y="4772220"/>
                </a:cubicBezTo>
                <a:cubicBezTo>
                  <a:pt x="7419753" y="4805427"/>
                  <a:pt x="7474029" y="4822031"/>
                  <a:pt x="7533188" y="4822031"/>
                </a:cubicBezTo>
                <a:cubicBezTo>
                  <a:pt x="7578394" y="4822031"/>
                  <a:pt x="7617322" y="4812107"/>
                  <a:pt x="7649971" y="4792259"/>
                </a:cubicBezTo>
                <a:cubicBezTo>
                  <a:pt x="7682620" y="4772412"/>
                  <a:pt x="7709270" y="4742640"/>
                  <a:pt x="7729920" y="4702945"/>
                </a:cubicBezTo>
                <a:lnTo>
                  <a:pt x="7729920" y="4801939"/>
                </a:lnTo>
                <a:lnTo>
                  <a:pt x="8058923" y="4801939"/>
                </a:lnTo>
                <a:lnTo>
                  <a:pt x="8058923" y="4244392"/>
                </a:lnTo>
                <a:cubicBezTo>
                  <a:pt x="8058923" y="4060775"/>
                  <a:pt x="8053063" y="3939527"/>
                  <a:pt x="8041342" y="3880646"/>
                </a:cubicBezTo>
                <a:cubicBezTo>
                  <a:pt x="8029622" y="3821766"/>
                  <a:pt x="7994741" y="3772095"/>
                  <a:pt x="7936698" y="3731632"/>
                </a:cubicBezTo>
                <a:cubicBezTo>
                  <a:pt x="7878655" y="3691170"/>
                  <a:pt x="7792427" y="3670938"/>
                  <a:pt x="7678016" y="3670938"/>
                </a:cubicBezTo>
                <a:close/>
                <a:moveTo>
                  <a:pt x="4334741" y="3670938"/>
                </a:moveTo>
                <a:cubicBezTo>
                  <a:pt x="4239306" y="3670938"/>
                  <a:pt x="4161729" y="3688798"/>
                  <a:pt x="4102012" y="3724516"/>
                </a:cubicBezTo>
                <a:cubicBezTo>
                  <a:pt x="4042294" y="3760235"/>
                  <a:pt x="4002529" y="3801395"/>
                  <a:pt x="3982717" y="3847997"/>
                </a:cubicBezTo>
                <a:cubicBezTo>
                  <a:pt x="3962904" y="3894599"/>
                  <a:pt x="3952998" y="3960874"/>
                  <a:pt x="3952998" y="4046822"/>
                </a:cubicBezTo>
                <a:lnTo>
                  <a:pt x="3952998" y="4121329"/>
                </a:lnTo>
                <a:lnTo>
                  <a:pt x="4270280" y="4121329"/>
                </a:lnTo>
                <a:lnTo>
                  <a:pt x="4270280" y="4004964"/>
                </a:lnTo>
                <a:cubicBezTo>
                  <a:pt x="4270280" y="3943015"/>
                  <a:pt x="4273070" y="3904645"/>
                  <a:pt x="4278652" y="3889855"/>
                </a:cubicBezTo>
                <a:cubicBezTo>
                  <a:pt x="4284232" y="3875065"/>
                  <a:pt x="4298464" y="3867670"/>
                  <a:pt x="4321347" y="3867670"/>
                </a:cubicBezTo>
                <a:cubicBezTo>
                  <a:pt x="4341438" y="3867670"/>
                  <a:pt x="4355809" y="3876461"/>
                  <a:pt x="4364460" y="3894041"/>
                </a:cubicBezTo>
                <a:cubicBezTo>
                  <a:pt x="4373111" y="3911621"/>
                  <a:pt x="4377436" y="3949433"/>
                  <a:pt x="4377436" y="4007476"/>
                </a:cubicBezTo>
                <a:cubicBezTo>
                  <a:pt x="4377436" y="4053799"/>
                  <a:pt x="4373529" y="4084494"/>
                  <a:pt x="4365717" y="4099563"/>
                </a:cubicBezTo>
                <a:cubicBezTo>
                  <a:pt x="4357902" y="4114632"/>
                  <a:pt x="4298464" y="4143933"/>
                  <a:pt x="4187402" y="4187465"/>
                </a:cubicBezTo>
                <a:cubicBezTo>
                  <a:pt x="4083594" y="4227649"/>
                  <a:pt x="4018574" y="4262809"/>
                  <a:pt x="3992344" y="4292947"/>
                </a:cubicBezTo>
                <a:cubicBezTo>
                  <a:pt x="3966113" y="4323085"/>
                  <a:pt x="3952998" y="4379732"/>
                  <a:pt x="3952998" y="4462890"/>
                </a:cubicBezTo>
                <a:lnTo>
                  <a:pt x="3952998" y="4554140"/>
                </a:lnTo>
                <a:cubicBezTo>
                  <a:pt x="3952998" y="4666319"/>
                  <a:pt x="3977694" y="4739013"/>
                  <a:pt x="4027086" y="4772220"/>
                </a:cubicBezTo>
                <a:cubicBezTo>
                  <a:pt x="4076479" y="4805427"/>
                  <a:pt x="4130754" y="4822031"/>
                  <a:pt x="4189913" y="4822031"/>
                </a:cubicBezTo>
                <a:cubicBezTo>
                  <a:pt x="4235119" y="4822031"/>
                  <a:pt x="4274048" y="4812107"/>
                  <a:pt x="4306696" y="4792259"/>
                </a:cubicBezTo>
                <a:cubicBezTo>
                  <a:pt x="4339346" y="4772412"/>
                  <a:pt x="4365995" y="4742640"/>
                  <a:pt x="4386645" y="4702945"/>
                </a:cubicBezTo>
                <a:lnTo>
                  <a:pt x="4386645" y="4801939"/>
                </a:lnTo>
                <a:lnTo>
                  <a:pt x="4715648" y="4801939"/>
                </a:lnTo>
                <a:lnTo>
                  <a:pt x="4715648" y="4244392"/>
                </a:lnTo>
                <a:cubicBezTo>
                  <a:pt x="4715648" y="4060775"/>
                  <a:pt x="4709788" y="3939527"/>
                  <a:pt x="4698068" y="3880646"/>
                </a:cubicBezTo>
                <a:cubicBezTo>
                  <a:pt x="4686348" y="3821766"/>
                  <a:pt x="4651466" y="3772095"/>
                  <a:pt x="4593423" y="3731632"/>
                </a:cubicBezTo>
                <a:cubicBezTo>
                  <a:pt x="4535380" y="3691170"/>
                  <a:pt x="4449152" y="3670938"/>
                  <a:pt x="4334741" y="3670938"/>
                </a:cubicBezTo>
                <a:close/>
                <a:moveTo>
                  <a:pt x="2001116" y="3670938"/>
                </a:moveTo>
                <a:cubicBezTo>
                  <a:pt x="1910703" y="3670938"/>
                  <a:pt x="1836475" y="3688519"/>
                  <a:pt x="1778432" y="3723679"/>
                </a:cubicBezTo>
                <a:cubicBezTo>
                  <a:pt x="1720390" y="3758840"/>
                  <a:pt x="1680206" y="3805442"/>
                  <a:pt x="1657881" y="3863485"/>
                </a:cubicBezTo>
                <a:cubicBezTo>
                  <a:pt x="1635557" y="3921528"/>
                  <a:pt x="1624395" y="4002174"/>
                  <a:pt x="1624395" y="4105423"/>
                </a:cubicBezTo>
                <a:lnTo>
                  <a:pt x="1624395" y="4390057"/>
                </a:lnTo>
                <a:cubicBezTo>
                  <a:pt x="1624395" y="4484377"/>
                  <a:pt x="1630534" y="4555117"/>
                  <a:pt x="1642813" y="4602277"/>
                </a:cubicBezTo>
                <a:cubicBezTo>
                  <a:pt x="1655091" y="4649437"/>
                  <a:pt x="1675601" y="4689620"/>
                  <a:pt x="1704344" y="4722828"/>
                </a:cubicBezTo>
                <a:cubicBezTo>
                  <a:pt x="1733086" y="4756035"/>
                  <a:pt x="1773409" y="4780871"/>
                  <a:pt x="1825313" y="4797335"/>
                </a:cubicBezTo>
                <a:cubicBezTo>
                  <a:pt x="1877217" y="4813799"/>
                  <a:pt x="1940562" y="4822031"/>
                  <a:pt x="2015348" y="4822031"/>
                </a:cubicBezTo>
                <a:cubicBezTo>
                  <a:pt x="2082321" y="4822031"/>
                  <a:pt x="2141620" y="4812403"/>
                  <a:pt x="2193244" y="4793149"/>
                </a:cubicBezTo>
                <a:cubicBezTo>
                  <a:pt x="2244869" y="4773894"/>
                  <a:pt x="2287146" y="4744036"/>
                  <a:pt x="2320074" y="4703573"/>
                </a:cubicBezTo>
                <a:cubicBezTo>
                  <a:pt x="2353002" y="4663110"/>
                  <a:pt x="2374489" y="4619578"/>
                  <a:pt x="2384535" y="4572976"/>
                </a:cubicBezTo>
                <a:cubicBezTo>
                  <a:pt x="2394581" y="4526374"/>
                  <a:pt x="2399603" y="4453123"/>
                  <a:pt x="2399603" y="4353222"/>
                </a:cubicBezTo>
                <a:lnTo>
                  <a:pt x="2399603" y="4081146"/>
                </a:lnTo>
                <a:cubicBezTo>
                  <a:pt x="2399603" y="4002453"/>
                  <a:pt x="2394162" y="3943852"/>
                  <a:pt x="2383279" y="3905343"/>
                </a:cubicBezTo>
                <a:cubicBezTo>
                  <a:pt x="2372396" y="3866833"/>
                  <a:pt x="2352165" y="3829440"/>
                  <a:pt x="2322585" y="3793163"/>
                </a:cubicBezTo>
                <a:cubicBezTo>
                  <a:pt x="2293006" y="3756887"/>
                  <a:pt x="2251008" y="3727446"/>
                  <a:pt x="2196593" y="3704843"/>
                </a:cubicBezTo>
                <a:cubicBezTo>
                  <a:pt x="2142178" y="3682240"/>
                  <a:pt x="2077019" y="3670938"/>
                  <a:pt x="2001116" y="3670938"/>
                </a:cubicBezTo>
                <a:close/>
                <a:moveTo>
                  <a:pt x="7586263" y="2123256"/>
                </a:moveTo>
                <a:cubicBezTo>
                  <a:pt x="7640213" y="2123256"/>
                  <a:pt x="7674320" y="2129923"/>
                  <a:pt x="7688582" y="2143255"/>
                </a:cubicBezTo>
                <a:cubicBezTo>
                  <a:pt x="7702845" y="2156588"/>
                  <a:pt x="7709977" y="2189919"/>
                  <a:pt x="7709977" y="2243249"/>
                </a:cubicBezTo>
                <a:lnTo>
                  <a:pt x="7709977" y="2285107"/>
                </a:lnTo>
                <a:cubicBezTo>
                  <a:pt x="7709977" y="2338437"/>
                  <a:pt x="7701915" y="2372388"/>
                  <a:pt x="7685792" y="2386961"/>
                </a:cubicBezTo>
                <a:cubicBezTo>
                  <a:pt x="7669669" y="2401534"/>
                  <a:pt x="7636493" y="2408820"/>
                  <a:pt x="7586263" y="2408820"/>
                </a:cubicBezTo>
                <a:close/>
                <a:moveTo>
                  <a:pt x="8567338" y="2081398"/>
                </a:moveTo>
                <a:cubicBezTo>
                  <a:pt x="8626869" y="2083259"/>
                  <a:pt x="8662992" y="2091010"/>
                  <a:pt x="8675704" y="2104653"/>
                </a:cubicBezTo>
                <a:cubicBezTo>
                  <a:pt x="8688416" y="2118295"/>
                  <a:pt x="8694772" y="2157053"/>
                  <a:pt x="8694772" y="2220925"/>
                </a:cubicBezTo>
                <a:lnTo>
                  <a:pt x="8694772" y="2270224"/>
                </a:lnTo>
                <a:cubicBezTo>
                  <a:pt x="8694772" y="2337197"/>
                  <a:pt x="8685936" y="2377039"/>
                  <a:pt x="8668262" y="2389752"/>
                </a:cubicBezTo>
                <a:cubicBezTo>
                  <a:pt x="8650588" y="2402464"/>
                  <a:pt x="8616948" y="2408820"/>
                  <a:pt x="8567338" y="2408820"/>
                </a:cubicBezTo>
                <a:close/>
                <a:moveTo>
                  <a:pt x="3631231" y="1712118"/>
                </a:moveTo>
                <a:lnTo>
                  <a:pt x="3728900" y="1712118"/>
                </a:lnTo>
                <a:lnTo>
                  <a:pt x="3728900" y="2371613"/>
                </a:lnTo>
                <a:lnTo>
                  <a:pt x="3519610" y="2371613"/>
                </a:lnTo>
                <a:cubicBezTo>
                  <a:pt x="3594024" y="2170075"/>
                  <a:pt x="3631231" y="1954584"/>
                  <a:pt x="3631231" y="1725141"/>
                </a:cubicBezTo>
                <a:close/>
                <a:moveTo>
                  <a:pt x="7586263" y="1692585"/>
                </a:moveTo>
                <a:cubicBezTo>
                  <a:pt x="7640213" y="1692585"/>
                  <a:pt x="7674320" y="1699406"/>
                  <a:pt x="7688582" y="1713049"/>
                </a:cubicBezTo>
                <a:cubicBezTo>
                  <a:pt x="7702845" y="1726692"/>
                  <a:pt x="7709977" y="1751186"/>
                  <a:pt x="7709977" y="1786533"/>
                </a:cubicBezTo>
                <a:cubicBezTo>
                  <a:pt x="7709977" y="1828701"/>
                  <a:pt x="7703621" y="1856916"/>
                  <a:pt x="7690908" y="1871179"/>
                </a:cubicBezTo>
                <a:cubicBezTo>
                  <a:pt x="7678195" y="1885441"/>
                  <a:pt x="7643314" y="1892573"/>
                  <a:pt x="7586263" y="1892573"/>
                </a:cubicBezTo>
                <a:close/>
                <a:moveTo>
                  <a:pt x="9607237" y="1630263"/>
                </a:moveTo>
                <a:cubicBezTo>
                  <a:pt x="9628321" y="1630263"/>
                  <a:pt x="9642274" y="1639565"/>
                  <a:pt x="9649095" y="1658168"/>
                </a:cubicBezTo>
                <a:cubicBezTo>
                  <a:pt x="9655916" y="1676772"/>
                  <a:pt x="9659327" y="1718010"/>
                  <a:pt x="9659327" y="1781882"/>
                </a:cubicBezTo>
                <a:lnTo>
                  <a:pt x="9659327" y="1872109"/>
                </a:lnTo>
                <a:lnTo>
                  <a:pt x="9549566" y="1872109"/>
                </a:lnTo>
                <a:lnTo>
                  <a:pt x="9549566" y="1781882"/>
                </a:lnTo>
                <a:cubicBezTo>
                  <a:pt x="9549566" y="1712429"/>
                  <a:pt x="9552667" y="1669795"/>
                  <a:pt x="9558868" y="1653983"/>
                </a:cubicBezTo>
                <a:cubicBezTo>
                  <a:pt x="9565069" y="1638170"/>
                  <a:pt x="9581192" y="1630263"/>
                  <a:pt x="9607237" y="1630263"/>
                </a:cubicBezTo>
                <a:close/>
                <a:moveTo>
                  <a:pt x="6662152" y="1630263"/>
                </a:moveTo>
                <a:cubicBezTo>
                  <a:pt x="6684476" y="1630263"/>
                  <a:pt x="6699049" y="1638480"/>
                  <a:pt x="6705870" y="1654913"/>
                </a:cubicBezTo>
                <a:cubicBezTo>
                  <a:pt x="6712692" y="1671346"/>
                  <a:pt x="6716102" y="1711188"/>
                  <a:pt x="6716102" y="1774440"/>
                </a:cubicBezTo>
                <a:lnTo>
                  <a:pt x="6716102" y="2343708"/>
                </a:lnTo>
                <a:cubicBezTo>
                  <a:pt x="6716102" y="2397038"/>
                  <a:pt x="6712536" y="2431765"/>
                  <a:pt x="6705405" y="2447888"/>
                </a:cubicBezTo>
                <a:cubicBezTo>
                  <a:pt x="6698274" y="2464011"/>
                  <a:pt x="6683546" y="2472072"/>
                  <a:pt x="6661222" y="2472072"/>
                </a:cubicBezTo>
                <a:cubicBezTo>
                  <a:pt x="6639518" y="2472072"/>
                  <a:pt x="6624945" y="2463235"/>
                  <a:pt x="6617504" y="2445562"/>
                </a:cubicBezTo>
                <a:cubicBezTo>
                  <a:pt x="6610062" y="2427889"/>
                  <a:pt x="6606342" y="2389907"/>
                  <a:pt x="6606342" y="2331616"/>
                </a:cubicBezTo>
                <a:lnTo>
                  <a:pt x="6606342" y="1774440"/>
                </a:lnTo>
                <a:cubicBezTo>
                  <a:pt x="6606342" y="1711188"/>
                  <a:pt x="6610062" y="1671346"/>
                  <a:pt x="6617504" y="1654913"/>
                </a:cubicBezTo>
                <a:cubicBezTo>
                  <a:pt x="6624945" y="1638480"/>
                  <a:pt x="6639828" y="1630263"/>
                  <a:pt x="6662152" y="1630263"/>
                </a:cubicBezTo>
                <a:close/>
                <a:moveTo>
                  <a:pt x="5685505" y="1630263"/>
                </a:moveTo>
                <a:cubicBezTo>
                  <a:pt x="5710930" y="1630263"/>
                  <a:pt x="5726433" y="1638324"/>
                  <a:pt x="5732014" y="1654448"/>
                </a:cubicBezTo>
                <a:cubicBezTo>
                  <a:pt x="5737595" y="1670571"/>
                  <a:pt x="5740386" y="1716770"/>
                  <a:pt x="5740386" y="1793044"/>
                </a:cubicBezTo>
                <a:lnTo>
                  <a:pt x="5740386" y="2322314"/>
                </a:lnTo>
                <a:cubicBezTo>
                  <a:pt x="5740386" y="2388046"/>
                  <a:pt x="5737440" y="2429439"/>
                  <a:pt x="5731548" y="2446492"/>
                </a:cubicBezTo>
                <a:cubicBezTo>
                  <a:pt x="5725658" y="2463545"/>
                  <a:pt x="5710620" y="2472072"/>
                  <a:pt x="5686435" y="2472072"/>
                </a:cubicBezTo>
                <a:cubicBezTo>
                  <a:pt x="5661631" y="2472072"/>
                  <a:pt x="5645507" y="2462770"/>
                  <a:pt x="5638066" y="2444167"/>
                </a:cubicBezTo>
                <a:cubicBezTo>
                  <a:pt x="5630625" y="2425563"/>
                  <a:pt x="5626904" y="2379055"/>
                  <a:pt x="5626904" y="2304640"/>
                </a:cubicBezTo>
                <a:lnTo>
                  <a:pt x="5626904" y="1793044"/>
                </a:lnTo>
                <a:cubicBezTo>
                  <a:pt x="5626904" y="1721730"/>
                  <a:pt x="5630470" y="1676772"/>
                  <a:pt x="5637601" y="1658168"/>
                </a:cubicBezTo>
                <a:cubicBezTo>
                  <a:pt x="5644732" y="1639565"/>
                  <a:pt x="5660701" y="1630263"/>
                  <a:pt x="5685505" y="1630263"/>
                </a:cubicBezTo>
                <a:close/>
                <a:moveTo>
                  <a:pt x="4700002" y="1630263"/>
                </a:moveTo>
                <a:cubicBezTo>
                  <a:pt x="4722327" y="1630263"/>
                  <a:pt x="4736899" y="1638480"/>
                  <a:pt x="4743721" y="1654913"/>
                </a:cubicBezTo>
                <a:cubicBezTo>
                  <a:pt x="4750542" y="1671346"/>
                  <a:pt x="4753953" y="1711188"/>
                  <a:pt x="4753953" y="1774440"/>
                </a:cubicBezTo>
                <a:lnTo>
                  <a:pt x="4753953" y="2343708"/>
                </a:lnTo>
                <a:cubicBezTo>
                  <a:pt x="4753953" y="2397038"/>
                  <a:pt x="4750387" y="2431765"/>
                  <a:pt x="4743256" y="2447888"/>
                </a:cubicBezTo>
                <a:cubicBezTo>
                  <a:pt x="4736124" y="2464011"/>
                  <a:pt x="4721396" y="2472072"/>
                  <a:pt x="4699072" y="2472072"/>
                </a:cubicBezTo>
                <a:cubicBezTo>
                  <a:pt x="4677368" y="2472072"/>
                  <a:pt x="4662795" y="2463235"/>
                  <a:pt x="4655354" y="2445562"/>
                </a:cubicBezTo>
                <a:cubicBezTo>
                  <a:pt x="4647913" y="2427889"/>
                  <a:pt x="4644192" y="2389907"/>
                  <a:pt x="4644192" y="2331616"/>
                </a:cubicBezTo>
                <a:lnTo>
                  <a:pt x="4644192" y="1774440"/>
                </a:lnTo>
                <a:cubicBezTo>
                  <a:pt x="4644192" y="1711188"/>
                  <a:pt x="4647913" y="1671346"/>
                  <a:pt x="4655354" y="1654913"/>
                </a:cubicBezTo>
                <a:cubicBezTo>
                  <a:pt x="4662795" y="1638480"/>
                  <a:pt x="4677678" y="1630263"/>
                  <a:pt x="4700002" y="1630263"/>
                </a:cubicBezTo>
                <a:close/>
                <a:moveTo>
                  <a:pt x="8194338" y="1433996"/>
                </a:moveTo>
                <a:lnTo>
                  <a:pt x="8194338" y="2668339"/>
                </a:lnTo>
                <a:lnTo>
                  <a:pt x="8628730" y="2668339"/>
                </a:lnTo>
                <a:cubicBezTo>
                  <a:pt x="8756474" y="2668339"/>
                  <a:pt x="8848561" y="2662293"/>
                  <a:pt x="8904992" y="2650201"/>
                </a:cubicBezTo>
                <a:cubicBezTo>
                  <a:pt x="8961423" y="2638109"/>
                  <a:pt x="9002815" y="2607568"/>
                  <a:pt x="9029170" y="2558578"/>
                </a:cubicBezTo>
                <a:cubicBezTo>
                  <a:pt x="9055526" y="2509589"/>
                  <a:pt x="9068703" y="2428664"/>
                  <a:pt x="9068703" y="2315803"/>
                </a:cubicBezTo>
                <a:lnTo>
                  <a:pt x="9068703" y="2190229"/>
                </a:lnTo>
                <a:cubicBezTo>
                  <a:pt x="9068703" y="2085429"/>
                  <a:pt x="9054750" y="2008845"/>
                  <a:pt x="9026845" y="1960475"/>
                </a:cubicBezTo>
                <a:cubicBezTo>
                  <a:pt x="8998939" y="1912106"/>
                  <a:pt x="8955532" y="1880790"/>
                  <a:pt x="8896620" y="1866528"/>
                </a:cubicBezTo>
                <a:cubicBezTo>
                  <a:pt x="8837709" y="1852265"/>
                  <a:pt x="8748412" y="1845134"/>
                  <a:pt x="8628730" y="1845134"/>
                </a:cubicBezTo>
                <a:lnTo>
                  <a:pt x="8567338" y="1845134"/>
                </a:lnTo>
                <a:lnTo>
                  <a:pt x="8567338" y="1433996"/>
                </a:lnTo>
                <a:close/>
                <a:moveTo>
                  <a:pt x="7213263" y="1433996"/>
                </a:moveTo>
                <a:lnTo>
                  <a:pt x="7213263" y="2668339"/>
                </a:lnTo>
                <a:lnTo>
                  <a:pt x="7643934" y="2668339"/>
                </a:lnTo>
                <a:cubicBezTo>
                  <a:pt x="7827489" y="2668339"/>
                  <a:pt x="7946706" y="2645550"/>
                  <a:pt x="8001587" y="2599971"/>
                </a:cubicBezTo>
                <a:cubicBezTo>
                  <a:pt x="8056467" y="2554393"/>
                  <a:pt x="8083907" y="2468661"/>
                  <a:pt x="8083907" y="2342778"/>
                </a:cubicBezTo>
                <a:lnTo>
                  <a:pt x="8083907" y="2270224"/>
                </a:lnTo>
                <a:cubicBezTo>
                  <a:pt x="8083907" y="2199531"/>
                  <a:pt x="8062048" y="2140775"/>
                  <a:pt x="8018330" y="2093956"/>
                </a:cubicBezTo>
                <a:cubicBezTo>
                  <a:pt x="7974612" y="2047137"/>
                  <a:pt x="7914925" y="2017526"/>
                  <a:pt x="7839271" y="2005124"/>
                </a:cubicBezTo>
                <a:cubicBezTo>
                  <a:pt x="7984378" y="1985900"/>
                  <a:pt x="8056932" y="1906525"/>
                  <a:pt x="8056932" y="1766999"/>
                </a:cubicBezTo>
                <a:cubicBezTo>
                  <a:pt x="8056932" y="1645456"/>
                  <a:pt x="8028252" y="1559570"/>
                  <a:pt x="7970891" y="1509340"/>
                </a:cubicBezTo>
                <a:cubicBezTo>
                  <a:pt x="7913530" y="1459111"/>
                  <a:pt x="7808885" y="1433996"/>
                  <a:pt x="7656957" y="1433996"/>
                </a:cubicBezTo>
                <a:close/>
                <a:moveTo>
                  <a:pt x="3290787" y="1433996"/>
                </a:moveTo>
                <a:lnTo>
                  <a:pt x="3290787" y="1479575"/>
                </a:lnTo>
                <a:cubicBezTo>
                  <a:pt x="3290787" y="1691034"/>
                  <a:pt x="3275439" y="1874434"/>
                  <a:pt x="3244743" y="2029774"/>
                </a:cubicBezTo>
                <a:cubicBezTo>
                  <a:pt x="3214047" y="2185113"/>
                  <a:pt x="3174825" y="2299679"/>
                  <a:pt x="3127076" y="2373474"/>
                </a:cubicBezTo>
                <a:lnTo>
                  <a:pt x="3047080" y="2373474"/>
                </a:lnTo>
                <a:lnTo>
                  <a:pt x="3047080" y="2906464"/>
                </a:lnTo>
                <a:lnTo>
                  <a:pt x="3298228" y="2906464"/>
                </a:lnTo>
                <a:lnTo>
                  <a:pt x="3298228" y="2668339"/>
                </a:lnTo>
                <a:lnTo>
                  <a:pt x="3930747" y="2668339"/>
                </a:lnTo>
                <a:lnTo>
                  <a:pt x="3930747" y="2906464"/>
                </a:lnTo>
                <a:lnTo>
                  <a:pt x="4181895" y="2906464"/>
                </a:lnTo>
                <a:lnTo>
                  <a:pt x="4181895" y="2371613"/>
                </a:lnTo>
                <a:lnTo>
                  <a:pt x="4101900" y="2371613"/>
                </a:lnTo>
                <a:lnTo>
                  <a:pt x="4101900" y="1433996"/>
                </a:lnTo>
                <a:close/>
                <a:moveTo>
                  <a:pt x="9589564" y="1411672"/>
                </a:moveTo>
                <a:cubicBezTo>
                  <a:pt x="9503368" y="1411672"/>
                  <a:pt x="9427094" y="1428260"/>
                  <a:pt x="9360741" y="1461436"/>
                </a:cubicBezTo>
                <a:cubicBezTo>
                  <a:pt x="9294388" y="1494612"/>
                  <a:pt x="9246639" y="1542361"/>
                  <a:pt x="9217494" y="1604683"/>
                </a:cubicBezTo>
                <a:cubicBezTo>
                  <a:pt x="9188348" y="1667005"/>
                  <a:pt x="9173775" y="1752116"/>
                  <a:pt x="9173775" y="1860016"/>
                </a:cubicBezTo>
                <a:lnTo>
                  <a:pt x="9173775" y="2219994"/>
                </a:lnTo>
                <a:cubicBezTo>
                  <a:pt x="9173775" y="2311772"/>
                  <a:pt x="9180287" y="2381690"/>
                  <a:pt x="9193309" y="2429749"/>
                </a:cubicBezTo>
                <a:cubicBezTo>
                  <a:pt x="9206331" y="2477808"/>
                  <a:pt x="9229741" y="2521837"/>
                  <a:pt x="9263537" y="2561834"/>
                </a:cubicBezTo>
                <a:cubicBezTo>
                  <a:pt x="9297334" y="2601832"/>
                  <a:pt x="9344617" y="2633303"/>
                  <a:pt x="9405389" y="2656247"/>
                </a:cubicBezTo>
                <a:cubicBezTo>
                  <a:pt x="9466161" y="2679191"/>
                  <a:pt x="9536233" y="2690663"/>
                  <a:pt x="9615609" y="2690663"/>
                </a:cubicBezTo>
                <a:cubicBezTo>
                  <a:pt x="9697464" y="2690663"/>
                  <a:pt x="9765522" y="2679036"/>
                  <a:pt x="9819782" y="2655782"/>
                </a:cubicBezTo>
                <a:cubicBezTo>
                  <a:pt x="9874042" y="2632527"/>
                  <a:pt x="9918846" y="2597646"/>
                  <a:pt x="9954193" y="2551137"/>
                </a:cubicBezTo>
                <a:cubicBezTo>
                  <a:pt x="9989539" y="2504628"/>
                  <a:pt x="10012019" y="2460910"/>
                  <a:pt x="10021631" y="2419982"/>
                </a:cubicBezTo>
                <a:cubicBezTo>
                  <a:pt x="10031242" y="2379055"/>
                  <a:pt x="10036048" y="2320453"/>
                  <a:pt x="10036048" y="2244179"/>
                </a:cubicBezTo>
                <a:lnTo>
                  <a:pt x="10036048" y="2153022"/>
                </a:lnTo>
                <a:lnTo>
                  <a:pt x="9679791" y="2153022"/>
                </a:lnTo>
                <a:lnTo>
                  <a:pt x="9679791" y="2315803"/>
                </a:lnTo>
                <a:cubicBezTo>
                  <a:pt x="9679791" y="2377194"/>
                  <a:pt x="9674985" y="2418587"/>
                  <a:pt x="9665373" y="2439981"/>
                </a:cubicBezTo>
                <a:cubicBezTo>
                  <a:pt x="9655762" y="2461375"/>
                  <a:pt x="9636693" y="2472072"/>
                  <a:pt x="9608167" y="2472072"/>
                </a:cubicBezTo>
                <a:cubicBezTo>
                  <a:pt x="9585223" y="2472072"/>
                  <a:pt x="9569720" y="2464011"/>
                  <a:pt x="9561659" y="2447888"/>
                </a:cubicBezTo>
                <a:cubicBezTo>
                  <a:pt x="9553597" y="2431765"/>
                  <a:pt x="9549566" y="2395798"/>
                  <a:pt x="9549566" y="2339987"/>
                </a:cubicBezTo>
                <a:lnTo>
                  <a:pt x="9549566" y="2073027"/>
                </a:lnTo>
                <a:lnTo>
                  <a:pt x="10036048" y="2073027"/>
                </a:lnTo>
                <a:lnTo>
                  <a:pt x="10036048" y="1909316"/>
                </a:lnTo>
                <a:cubicBezTo>
                  <a:pt x="10036048" y="1789633"/>
                  <a:pt x="10022251" y="1696771"/>
                  <a:pt x="9994655" y="1630728"/>
                </a:cubicBezTo>
                <a:cubicBezTo>
                  <a:pt x="9967060" y="1564686"/>
                  <a:pt x="9919001" y="1511666"/>
                  <a:pt x="9850478" y="1471668"/>
                </a:cubicBezTo>
                <a:cubicBezTo>
                  <a:pt x="9781955" y="1431670"/>
                  <a:pt x="9694984" y="1411672"/>
                  <a:pt x="9589564" y="1411672"/>
                </a:cubicBezTo>
                <a:close/>
                <a:moveTo>
                  <a:pt x="6649130" y="1411672"/>
                </a:moveTo>
                <a:cubicBezTo>
                  <a:pt x="6548671" y="1411672"/>
                  <a:pt x="6466195" y="1431205"/>
                  <a:pt x="6401703" y="1470273"/>
                </a:cubicBezTo>
                <a:cubicBezTo>
                  <a:pt x="6337211" y="1509340"/>
                  <a:pt x="6292562" y="1561120"/>
                  <a:pt x="6267758" y="1625612"/>
                </a:cubicBezTo>
                <a:cubicBezTo>
                  <a:pt x="6242953" y="1690105"/>
                  <a:pt x="6230551" y="1779711"/>
                  <a:pt x="6230551" y="1894433"/>
                </a:cubicBezTo>
                <a:lnTo>
                  <a:pt x="6230551" y="2210693"/>
                </a:lnTo>
                <a:cubicBezTo>
                  <a:pt x="6230551" y="2315492"/>
                  <a:pt x="6237372" y="2394093"/>
                  <a:pt x="6251014" y="2446492"/>
                </a:cubicBezTo>
                <a:cubicBezTo>
                  <a:pt x="6264657" y="2498892"/>
                  <a:pt x="6287446" y="2543541"/>
                  <a:pt x="6319382" y="2580438"/>
                </a:cubicBezTo>
                <a:cubicBezTo>
                  <a:pt x="6351319" y="2617334"/>
                  <a:pt x="6396122" y="2644930"/>
                  <a:pt x="6453793" y="2663223"/>
                </a:cubicBezTo>
                <a:cubicBezTo>
                  <a:pt x="6511464" y="2681517"/>
                  <a:pt x="6581847" y="2690663"/>
                  <a:pt x="6664943" y="2690663"/>
                </a:cubicBezTo>
                <a:cubicBezTo>
                  <a:pt x="6739357" y="2690663"/>
                  <a:pt x="6805245" y="2679967"/>
                  <a:pt x="6862605" y="2658572"/>
                </a:cubicBezTo>
                <a:cubicBezTo>
                  <a:pt x="6919966" y="2637178"/>
                  <a:pt x="6966939" y="2604002"/>
                  <a:pt x="7003527" y="2559044"/>
                </a:cubicBezTo>
                <a:cubicBezTo>
                  <a:pt x="7040113" y="2514085"/>
                  <a:pt x="7063988" y="2465716"/>
                  <a:pt x="7075150" y="2413936"/>
                </a:cubicBezTo>
                <a:cubicBezTo>
                  <a:pt x="7086312" y="2362156"/>
                  <a:pt x="7091893" y="2280766"/>
                  <a:pt x="7091893" y="2169765"/>
                </a:cubicBezTo>
                <a:lnTo>
                  <a:pt x="7091893" y="1867458"/>
                </a:lnTo>
                <a:cubicBezTo>
                  <a:pt x="7091893" y="1780021"/>
                  <a:pt x="7085847" y="1714909"/>
                  <a:pt x="7073755" y="1672121"/>
                </a:cubicBezTo>
                <a:cubicBezTo>
                  <a:pt x="7061663" y="1629333"/>
                  <a:pt x="7039183" y="1587785"/>
                  <a:pt x="7006317" y="1547477"/>
                </a:cubicBezTo>
                <a:cubicBezTo>
                  <a:pt x="6973451" y="1507170"/>
                  <a:pt x="6926787" y="1474459"/>
                  <a:pt x="6866326" y="1449344"/>
                </a:cubicBezTo>
                <a:cubicBezTo>
                  <a:pt x="6805864" y="1424229"/>
                  <a:pt x="6733465" y="1411672"/>
                  <a:pt x="6649130" y="1411672"/>
                </a:cubicBezTo>
                <a:close/>
                <a:moveTo>
                  <a:pt x="5869680" y="1411672"/>
                </a:moveTo>
                <a:cubicBezTo>
                  <a:pt x="5821931" y="1411672"/>
                  <a:pt x="5777903" y="1422543"/>
                  <a:pt x="5737595" y="1444286"/>
                </a:cubicBezTo>
                <a:cubicBezTo>
                  <a:pt x="5697287" y="1466029"/>
                  <a:pt x="5660390" y="1498953"/>
                  <a:pt x="5626904" y="1543059"/>
                </a:cubicBezTo>
                <a:lnTo>
                  <a:pt x="5633415" y="1433996"/>
                </a:lnTo>
                <a:lnTo>
                  <a:pt x="5251113" y="1433996"/>
                </a:lnTo>
                <a:lnTo>
                  <a:pt x="5251113" y="2844143"/>
                </a:lnTo>
                <a:lnTo>
                  <a:pt x="5626904" y="2844143"/>
                </a:lnTo>
                <a:lnTo>
                  <a:pt x="5626904" y="2561136"/>
                </a:lnTo>
                <a:cubicBezTo>
                  <a:pt x="5659771" y="2604002"/>
                  <a:pt x="5696047" y="2636306"/>
                  <a:pt x="5735735" y="2658049"/>
                </a:cubicBezTo>
                <a:cubicBezTo>
                  <a:pt x="5775422" y="2679792"/>
                  <a:pt x="5818520" y="2690663"/>
                  <a:pt x="5865029" y="2690663"/>
                </a:cubicBezTo>
                <a:cubicBezTo>
                  <a:pt x="5923320" y="2690663"/>
                  <a:pt x="5973084" y="2676556"/>
                  <a:pt x="6014322" y="2648340"/>
                </a:cubicBezTo>
                <a:cubicBezTo>
                  <a:pt x="6055560" y="2620125"/>
                  <a:pt x="6082845" y="2582298"/>
                  <a:pt x="6096178" y="2534859"/>
                </a:cubicBezTo>
                <a:cubicBezTo>
                  <a:pt x="6109510" y="2487420"/>
                  <a:pt x="6116176" y="2407580"/>
                  <a:pt x="6116176" y="2295339"/>
                </a:cubicBezTo>
                <a:lnTo>
                  <a:pt x="6116176" y="1775371"/>
                </a:lnTo>
                <a:cubicBezTo>
                  <a:pt x="6116176" y="1677392"/>
                  <a:pt x="6110906" y="1607939"/>
                  <a:pt x="6100363" y="1567011"/>
                </a:cubicBezTo>
                <a:cubicBezTo>
                  <a:pt x="6089821" y="1526083"/>
                  <a:pt x="6063311" y="1489961"/>
                  <a:pt x="6020834" y="1458646"/>
                </a:cubicBezTo>
                <a:cubicBezTo>
                  <a:pt x="5978355" y="1427330"/>
                  <a:pt x="5927971" y="1411672"/>
                  <a:pt x="5869680" y="1411672"/>
                </a:cubicBezTo>
                <a:close/>
                <a:moveTo>
                  <a:pt x="4686980" y="1411672"/>
                </a:moveTo>
                <a:cubicBezTo>
                  <a:pt x="4586521" y="1411672"/>
                  <a:pt x="4504045" y="1431205"/>
                  <a:pt x="4439553" y="1470273"/>
                </a:cubicBezTo>
                <a:cubicBezTo>
                  <a:pt x="4375062" y="1509340"/>
                  <a:pt x="4330413" y="1561120"/>
                  <a:pt x="4305608" y="1625612"/>
                </a:cubicBezTo>
                <a:cubicBezTo>
                  <a:pt x="4280803" y="1690105"/>
                  <a:pt x="4268401" y="1779711"/>
                  <a:pt x="4268401" y="1894433"/>
                </a:cubicBezTo>
                <a:lnTo>
                  <a:pt x="4268401" y="2210693"/>
                </a:lnTo>
                <a:cubicBezTo>
                  <a:pt x="4268401" y="2315492"/>
                  <a:pt x="4275222" y="2394093"/>
                  <a:pt x="4288865" y="2446492"/>
                </a:cubicBezTo>
                <a:cubicBezTo>
                  <a:pt x="4302507" y="2498892"/>
                  <a:pt x="4325297" y="2543541"/>
                  <a:pt x="4357233" y="2580438"/>
                </a:cubicBezTo>
                <a:cubicBezTo>
                  <a:pt x="4389169" y="2617334"/>
                  <a:pt x="4433973" y="2644930"/>
                  <a:pt x="4491643" y="2663223"/>
                </a:cubicBezTo>
                <a:cubicBezTo>
                  <a:pt x="4549314" y="2681517"/>
                  <a:pt x="4619697" y="2690663"/>
                  <a:pt x="4702793" y="2690663"/>
                </a:cubicBezTo>
                <a:cubicBezTo>
                  <a:pt x="4777207" y="2690663"/>
                  <a:pt x="4843094" y="2679967"/>
                  <a:pt x="4900456" y="2658572"/>
                </a:cubicBezTo>
                <a:cubicBezTo>
                  <a:pt x="4957816" y="2637178"/>
                  <a:pt x="5004790" y="2604002"/>
                  <a:pt x="5041377" y="2559044"/>
                </a:cubicBezTo>
                <a:cubicBezTo>
                  <a:pt x="5077964" y="2514085"/>
                  <a:pt x="5101838" y="2465716"/>
                  <a:pt x="5113000" y="2413936"/>
                </a:cubicBezTo>
                <a:cubicBezTo>
                  <a:pt x="5124163" y="2362156"/>
                  <a:pt x="5129744" y="2280766"/>
                  <a:pt x="5129744" y="2169765"/>
                </a:cubicBezTo>
                <a:lnTo>
                  <a:pt x="5129744" y="1867458"/>
                </a:lnTo>
                <a:cubicBezTo>
                  <a:pt x="5129744" y="1780021"/>
                  <a:pt x="5123698" y="1714909"/>
                  <a:pt x="5111606" y="1672121"/>
                </a:cubicBezTo>
                <a:cubicBezTo>
                  <a:pt x="5099513" y="1629333"/>
                  <a:pt x="5077033" y="1587785"/>
                  <a:pt x="5044168" y="1547477"/>
                </a:cubicBezTo>
                <a:cubicBezTo>
                  <a:pt x="5011301" y="1507170"/>
                  <a:pt x="4964638" y="1474459"/>
                  <a:pt x="4904176" y="1449344"/>
                </a:cubicBezTo>
                <a:cubicBezTo>
                  <a:pt x="4843715" y="1424229"/>
                  <a:pt x="4771316" y="1411672"/>
                  <a:pt x="4686980" y="1411672"/>
                </a:cubicBezTo>
                <a:close/>
                <a:moveTo>
                  <a:pt x="2480194" y="1132619"/>
                </a:moveTo>
                <a:cubicBezTo>
                  <a:pt x="2336947" y="1132619"/>
                  <a:pt x="2232458" y="1157889"/>
                  <a:pt x="2166725" y="1208429"/>
                </a:cubicBezTo>
                <a:cubicBezTo>
                  <a:pt x="2100992" y="1258968"/>
                  <a:pt x="2068126" y="1356171"/>
                  <a:pt x="2068126" y="1500039"/>
                </a:cubicBezTo>
                <a:lnTo>
                  <a:pt x="2068126" y="1628403"/>
                </a:lnTo>
                <a:lnTo>
                  <a:pt x="2443917" y="1628403"/>
                </a:lnTo>
                <a:lnTo>
                  <a:pt x="2443917" y="1504689"/>
                </a:lnTo>
                <a:cubicBezTo>
                  <a:pt x="2443917" y="1447018"/>
                  <a:pt x="2448723" y="1409346"/>
                  <a:pt x="2458335" y="1391673"/>
                </a:cubicBezTo>
                <a:cubicBezTo>
                  <a:pt x="2467947" y="1374000"/>
                  <a:pt x="2485775" y="1365163"/>
                  <a:pt x="2511820" y="1365163"/>
                </a:cubicBezTo>
                <a:cubicBezTo>
                  <a:pt x="2534764" y="1365163"/>
                  <a:pt x="2551663" y="1373535"/>
                  <a:pt x="2562514" y="1390278"/>
                </a:cubicBezTo>
                <a:cubicBezTo>
                  <a:pt x="2573367" y="1407021"/>
                  <a:pt x="2578793" y="1441748"/>
                  <a:pt x="2578793" y="1494458"/>
                </a:cubicBezTo>
                <a:lnTo>
                  <a:pt x="2578793" y="1578173"/>
                </a:lnTo>
                <a:cubicBezTo>
                  <a:pt x="2578793" y="1627162"/>
                  <a:pt x="2574142" y="1663129"/>
                  <a:pt x="2564840" y="1686074"/>
                </a:cubicBezTo>
                <a:cubicBezTo>
                  <a:pt x="2555539" y="1709018"/>
                  <a:pt x="2540346" y="1723901"/>
                  <a:pt x="2519262" y="1730722"/>
                </a:cubicBezTo>
                <a:cubicBezTo>
                  <a:pt x="2498178" y="1737543"/>
                  <a:pt x="2442987" y="1740954"/>
                  <a:pt x="2353690" y="1740954"/>
                </a:cubicBezTo>
                <a:lnTo>
                  <a:pt x="2353690" y="1959545"/>
                </a:lnTo>
                <a:cubicBezTo>
                  <a:pt x="2426864" y="1960786"/>
                  <a:pt x="2476163" y="1965592"/>
                  <a:pt x="2501588" y="1973963"/>
                </a:cubicBezTo>
                <a:cubicBezTo>
                  <a:pt x="2527013" y="1982335"/>
                  <a:pt x="2546237" y="1999853"/>
                  <a:pt x="2559259" y="2026518"/>
                </a:cubicBezTo>
                <a:cubicBezTo>
                  <a:pt x="2572282" y="2053183"/>
                  <a:pt x="2578793" y="2095351"/>
                  <a:pt x="2578793" y="2153022"/>
                </a:cubicBezTo>
                <a:lnTo>
                  <a:pt x="2578793" y="2257202"/>
                </a:lnTo>
                <a:cubicBezTo>
                  <a:pt x="2578793" y="2351459"/>
                  <a:pt x="2574142" y="2409750"/>
                  <a:pt x="2564840" y="2432075"/>
                </a:cubicBezTo>
                <a:cubicBezTo>
                  <a:pt x="2555539" y="2454399"/>
                  <a:pt x="2536315" y="2465561"/>
                  <a:pt x="2507170" y="2465561"/>
                </a:cubicBezTo>
                <a:cubicBezTo>
                  <a:pt x="2480505" y="2465561"/>
                  <a:pt x="2463296" y="2456724"/>
                  <a:pt x="2455545" y="2439051"/>
                </a:cubicBezTo>
                <a:cubicBezTo>
                  <a:pt x="2447793" y="2421378"/>
                  <a:pt x="2443917" y="2379985"/>
                  <a:pt x="2443917" y="2314872"/>
                </a:cubicBezTo>
                <a:lnTo>
                  <a:pt x="2443917" y="2070236"/>
                </a:lnTo>
                <a:lnTo>
                  <a:pt x="2068126" y="2070236"/>
                </a:lnTo>
                <a:lnTo>
                  <a:pt x="2068126" y="2189299"/>
                </a:lnTo>
                <a:cubicBezTo>
                  <a:pt x="2068126" y="2332546"/>
                  <a:pt x="2078823" y="2433160"/>
                  <a:pt x="2100218" y="2491141"/>
                </a:cubicBezTo>
                <a:cubicBezTo>
                  <a:pt x="2121612" y="2549122"/>
                  <a:pt x="2166260" y="2598111"/>
                  <a:pt x="2234163" y="2638109"/>
                </a:cubicBezTo>
                <a:cubicBezTo>
                  <a:pt x="2302066" y="2678106"/>
                  <a:pt x="2395548" y="2698105"/>
                  <a:pt x="2514611" y="2698105"/>
                </a:cubicBezTo>
                <a:cubicBezTo>
                  <a:pt x="2619411" y="2698105"/>
                  <a:pt x="2705297" y="2680887"/>
                  <a:pt x="2772269" y="2646451"/>
                </a:cubicBezTo>
                <a:cubicBezTo>
                  <a:pt x="2839242" y="2612015"/>
                  <a:pt x="2886371" y="2561759"/>
                  <a:pt x="2913656" y="2495683"/>
                </a:cubicBezTo>
                <a:cubicBezTo>
                  <a:pt x="2940942" y="2429606"/>
                  <a:pt x="2954583" y="2336698"/>
                  <a:pt x="2954583" y="2216957"/>
                </a:cubicBezTo>
                <a:cubicBezTo>
                  <a:pt x="2954583" y="2055639"/>
                  <a:pt x="2940631" y="1953109"/>
                  <a:pt x="2912726" y="1909367"/>
                </a:cubicBezTo>
                <a:cubicBezTo>
                  <a:pt x="2884821" y="1865624"/>
                  <a:pt x="2842343" y="1834136"/>
                  <a:pt x="2785292" y="1814903"/>
                </a:cubicBezTo>
                <a:cubicBezTo>
                  <a:pt x="2842962" y="1783917"/>
                  <a:pt x="2883270" y="1749677"/>
                  <a:pt x="2906215" y="1712184"/>
                </a:cubicBezTo>
                <a:cubicBezTo>
                  <a:pt x="2929159" y="1674691"/>
                  <a:pt x="2940631" y="1613806"/>
                  <a:pt x="2940631" y="1529528"/>
                </a:cubicBezTo>
                <a:cubicBezTo>
                  <a:pt x="2940631" y="1404972"/>
                  <a:pt x="2908695" y="1307681"/>
                  <a:pt x="2844823" y="1237656"/>
                </a:cubicBezTo>
                <a:cubicBezTo>
                  <a:pt x="2780951" y="1167632"/>
                  <a:pt x="2659408" y="1132619"/>
                  <a:pt x="2480194" y="113261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7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fi-FI" sz="13500" dirty="0">
              <a:latin typeface="Impact" panose="020B0806030902050204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5150736-2499-678D-5A4F-C42DBDF53EAE}"/>
              </a:ext>
            </a:extLst>
          </p:cNvPr>
          <p:cNvSpPr txBox="1"/>
          <p:nvPr/>
        </p:nvSpPr>
        <p:spPr>
          <a:xfrm>
            <a:off x="667512" y="500888"/>
            <a:ext cx="5623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</a:t>
            </a:r>
            <a:endParaRPr lang="fi-FI" sz="5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4AFF169-C50F-6E2A-954E-E92DEF0A8850}"/>
              </a:ext>
            </a:extLst>
          </p:cNvPr>
          <p:cNvSpPr txBox="1"/>
          <p:nvPr/>
        </p:nvSpPr>
        <p:spPr>
          <a:xfrm>
            <a:off x="667512" y="2014915"/>
            <a:ext cx="1111336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- важная составляющая общего благополучия, которая подразумевает поддержание оптимального функционирования мозга и нервной системы.</a:t>
            </a:r>
            <a:r>
              <a:rPr lang="fi-FI" sz="3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Это включает в себя когнитивные функции, эмоциональное равновесие и физическое здоровье, а также многое другое.</a:t>
            </a:r>
            <a:endParaRPr lang="fi-FI" sz="3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9BA15882-0500-3AF1-8DAC-687CF5FABEAF}"/>
              </a:ext>
            </a:extLst>
          </p:cNvPr>
          <p:cNvSpPr txBox="1"/>
          <p:nvPr/>
        </p:nvSpPr>
        <p:spPr>
          <a:xfrm>
            <a:off x="269659" y="7512131"/>
            <a:ext cx="1165268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0" dirty="0">
                <a:solidFill>
                  <a:schemeClr val="bg1"/>
                </a:solidFill>
                <a:latin typeface="Impact" panose="020B0806030902050204" pitchFamily="34" charset="0"/>
              </a:rPr>
              <a:t>КЛЮЧЕВЫЕ ФАКТОРЫ ДЛЯ ПОДДЕРЖАНИЯ ЗДОРОВЬЯ МОЗГА</a:t>
            </a:r>
            <a:endParaRPr lang="fi-FI" sz="7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28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Vanha mies sätkällä">
            <a:hlinkClick r:id="" action="ppaction://media"/>
            <a:extLst>
              <a:ext uri="{FF2B5EF4-FFF2-40B4-BE49-F238E27FC236}">
                <a16:creationId xmlns:a16="http://schemas.microsoft.com/office/drawing/2014/main" id="{E4AF0801-0A89-6E49-997B-38114CA1BA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181035E-05F3-D0FE-95FD-6806D3A92C31}"/>
              </a:ext>
            </a:extLst>
          </p:cNvPr>
          <p:cNvSpPr txBox="1"/>
          <p:nvPr/>
        </p:nvSpPr>
        <p:spPr>
          <a:xfrm>
            <a:off x="-34616572" y="-63224228"/>
            <a:ext cx="82361315" cy="70082228"/>
          </a:xfrm>
          <a:custGeom>
            <a:avLst/>
            <a:gdLst/>
            <a:ahLst/>
            <a:cxnLst/>
            <a:rect l="l" t="t" r="r" b="b"/>
            <a:pathLst>
              <a:path w="13571621" h="8133347">
                <a:moveTo>
                  <a:pt x="8681384" y="6947539"/>
                </a:moveTo>
                <a:lnTo>
                  <a:pt x="8681384" y="7040557"/>
                </a:lnTo>
                <a:cubicBezTo>
                  <a:pt x="8670469" y="7054448"/>
                  <a:pt x="8654719" y="7067843"/>
                  <a:pt x="8634131" y="7080741"/>
                </a:cubicBezTo>
                <a:cubicBezTo>
                  <a:pt x="8613543" y="7093639"/>
                  <a:pt x="8588614" y="7100088"/>
                  <a:pt x="8559345" y="7100088"/>
                </a:cubicBezTo>
                <a:cubicBezTo>
                  <a:pt x="8540989" y="7100088"/>
                  <a:pt x="8525982" y="7094755"/>
                  <a:pt x="8514324" y="7084089"/>
                </a:cubicBezTo>
                <a:cubicBezTo>
                  <a:pt x="8502666" y="7073424"/>
                  <a:pt x="8496837" y="7057425"/>
                  <a:pt x="8496837" y="7036092"/>
                </a:cubicBezTo>
                <a:cubicBezTo>
                  <a:pt x="8496837" y="7006823"/>
                  <a:pt x="8509239" y="6985118"/>
                  <a:pt x="8534044" y="6970980"/>
                </a:cubicBezTo>
                <a:cubicBezTo>
                  <a:pt x="8558848" y="6956841"/>
                  <a:pt x="8607962" y="6949028"/>
                  <a:pt x="8681384" y="6947539"/>
                </a:cubicBezTo>
                <a:close/>
                <a:moveTo>
                  <a:pt x="5024825" y="6732483"/>
                </a:moveTo>
                <a:cubicBezTo>
                  <a:pt x="5059057" y="6732483"/>
                  <a:pt x="5086217" y="6745505"/>
                  <a:pt x="5106309" y="6771550"/>
                </a:cubicBezTo>
                <a:cubicBezTo>
                  <a:pt x="5126401" y="6797595"/>
                  <a:pt x="5136447" y="6841376"/>
                  <a:pt x="5136447" y="6902891"/>
                </a:cubicBezTo>
                <a:cubicBezTo>
                  <a:pt x="5136447" y="6962919"/>
                  <a:pt x="5126277" y="7006947"/>
                  <a:pt x="5105937" y="7034976"/>
                </a:cubicBezTo>
                <a:cubicBezTo>
                  <a:pt x="5085597" y="7063006"/>
                  <a:pt x="5058560" y="7077020"/>
                  <a:pt x="5024825" y="7077020"/>
                </a:cubicBezTo>
                <a:cubicBezTo>
                  <a:pt x="4993572" y="7077020"/>
                  <a:pt x="4967899" y="7067470"/>
                  <a:pt x="4947807" y="7048370"/>
                </a:cubicBezTo>
                <a:cubicBezTo>
                  <a:pt x="4927715" y="7029271"/>
                  <a:pt x="4912212" y="7009800"/>
                  <a:pt x="4901298" y="6989955"/>
                </a:cubicBezTo>
                <a:lnTo>
                  <a:pt x="4901298" y="6824012"/>
                </a:lnTo>
                <a:cubicBezTo>
                  <a:pt x="4908243" y="6805161"/>
                  <a:pt x="4922630" y="6785193"/>
                  <a:pt x="4944458" y="6764109"/>
                </a:cubicBezTo>
                <a:cubicBezTo>
                  <a:pt x="4966286" y="6743025"/>
                  <a:pt x="4993075" y="6732483"/>
                  <a:pt x="5024825" y="6732483"/>
                </a:cubicBezTo>
                <a:close/>
                <a:moveTo>
                  <a:pt x="7358153" y="6540494"/>
                </a:moveTo>
                <a:lnTo>
                  <a:pt x="7358153" y="7269008"/>
                </a:lnTo>
                <a:lnTo>
                  <a:pt x="7634973" y="7269008"/>
                </a:lnTo>
                <a:lnTo>
                  <a:pt x="7634973" y="6879078"/>
                </a:lnTo>
                <a:lnTo>
                  <a:pt x="7868633" y="7269008"/>
                </a:lnTo>
                <a:lnTo>
                  <a:pt x="8170010" y="7269008"/>
                </a:lnTo>
                <a:lnTo>
                  <a:pt x="7917003" y="6869405"/>
                </a:lnTo>
                <a:lnTo>
                  <a:pt x="8159592" y="6540494"/>
                </a:lnTo>
                <a:lnTo>
                  <a:pt x="7870122" y="6540494"/>
                </a:lnTo>
                <a:lnTo>
                  <a:pt x="7634973" y="6867916"/>
                </a:lnTo>
                <a:lnTo>
                  <a:pt x="7634973" y="6540494"/>
                </a:lnTo>
                <a:close/>
                <a:moveTo>
                  <a:pt x="5548403" y="6540494"/>
                </a:moveTo>
                <a:lnTo>
                  <a:pt x="5548403" y="7269008"/>
                </a:lnTo>
                <a:lnTo>
                  <a:pt x="5801411" y="7269008"/>
                </a:lnTo>
                <a:lnTo>
                  <a:pt x="6072278" y="6889496"/>
                </a:lnTo>
                <a:lnTo>
                  <a:pt x="6072278" y="7269008"/>
                </a:lnTo>
                <a:lnTo>
                  <a:pt x="6323798" y="7269008"/>
                </a:lnTo>
                <a:lnTo>
                  <a:pt x="6323798" y="6540494"/>
                </a:lnTo>
                <a:lnTo>
                  <a:pt x="6072278" y="6540494"/>
                </a:lnTo>
                <a:lnTo>
                  <a:pt x="5801411" y="6920006"/>
                </a:lnTo>
                <a:lnTo>
                  <a:pt x="5801411" y="6540494"/>
                </a:lnTo>
                <a:close/>
                <a:moveTo>
                  <a:pt x="8609946" y="6531565"/>
                </a:moveTo>
                <a:cubicBezTo>
                  <a:pt x="8541485" y="6531565"/>
                  <a:pt x="8481582" y="6539254"/>
                  <a:pt x="8430236" y="6554633"/>
                </a:cubicBezTo>
                <a:cubicBezTo>
                  <a:pt x="8378891" y="6570012"/>
                  <a:pt x="8339079" y="6595809"/>
                  <a:pt x="8310802" y="6632024"/>
                </a:cubicBezTo>
                <a:cubicBezTo>
                  <a:pt x="8282524" y="6668239"/>
                  <a:pt x="8268386" y="6717600"/>
                  <a:pt x="8268386" y="6780108"/>
                </a:cubicBezTo>
                <a:lnTo>
                  <a:pt x="8524370" y="6780108"/>
                </a:lnTo>
                <a:cubicBezTo>
                  <a:pt x="8524370" y="6753319"/>
                  <a:pt x="8531812" y="6734343"/>
                  <a:pt x="8546694" y="6723181"/>
                </a:cubicBezTo>
                <a:cubicBezTo>
                  <a:pt x="8561577" y="6712019"/>
                  <a:pt x="8582661" y="6706438"/>
                  <a:pt x="8609946" y="6706438"/>
                </a:cubicBezTo>
                <a:cubicBezTo>
                  <a:pt x="8632766" y="6706438"/>
                  <a:pt x="8651122" y="6712019"/>
                  <a:pt x="8665013" y="6723181"/>
                </a:cubicBezTo>
                <a:cubicBezTo>
                  <a:pt x="8678903" y="6734343"/>
                  <a:pt x="8685849" y="6754807"/>
                  <a:pt x="8685849" y="6784573"/>
                </a:cubicBezTo>
                <a:lnTo>
                  <a:pt x="8685849" y="6809129"/>
                </a:lnTo>
                <a:cubicBezTo>
                  <a:pt x="8594071" y="6812106"/>
                  <a:pt x="8513332" y="6819795"/>
                  <a:pt x="8443631" y="6832198"/>
                </a:cubicBezTo>
                <a:cubicBezTo>
                  <a:pt x="8373929" y="6844600"/>
                  <a:pt x="8319483" y="6867916"/>
                  <a:pt x="8280292" y="6902147"/>
                </a:cubicBezTo>
                <a:cubicBezTo>
                  <a:pt x="8241100" y="6936377"/>
                  <a:pt x="8221505" y="6987971"/>
                  <a:pt x="8221505" y="7056928"/>
                </a:cubicBezTo>
                <a:cubicBezTo>
                  <a:pt x="8221505" y="7108026"/>
                  <a:pt x="8233535" y="7150194"/>
                  <a:pt x="8257596" y="7183432"/>
                </a:cubicBezTo>
                <a:cubicBezTo>
                  <a:pt x="8281656" y="7216671"/>
                  <a:pt x="8312414" y="7241227"/>
                  <a:pt x="8349869" y="7257102"/>
                </a:cubicBezTo>
                <a:cubicBezTo>
                  <a:pt x="8387324" y="7272977"/>
                  <a:pt x="8425647" y="7280914"/>
                  <a:pt x="8464839" y="7280914"/>
                </a:cubicBezTo>
                <a:cubicBezTo>
                  <a:pt x="8514944" y="7280914"/>
                  <a:pt x="8557484" y="7273101"/>
                  <a:pt x="8592459" y="7257474"/>
                </a:cubicBezTo>
                <a:cubicBezTo>
                  <a:pt x="8627434" y="7241847"/>
                  <a:pt x="8659060" y="7219399"/>
                  <a:pt x="8687337" y="7190129"/>
                </a:cubicBezTo>
                <a:lnTo>
                  <a:pt x="8695522" y="7269008"/>
                </a:lnTo>
                <a:lnTo>
                  <a:pt x="8954483" y="7269008"/>
                </a:lnTo>
                <a:lnTo>
                  <a:pt x="8954483" y="6778619"/>
                </a:lnTo>
                <a:cubicBezTo>
                  <a:pt x="8954483" y="6732979"/>
                  <a:pt x="8947166" y="6694532"/>
                  <a:pt x="8932531" y="6663278"/>
                </a:cubicBezTo>
                <a:cubicBezTo>
                  <a:pt x="8917896" y="6632024"/>
                  <a:pt x="8896068" y="6606599"/>
                  <a:pt x="8867047" y="6587003"/>
                </a:cubicBezTo>
                <a:cubicBezTo>
                  <a:pt x="8838025" y="6567408"/>
                  <a:pt x="8802058" y="6553269"/>
                  <a:pt x="8759146" y="6544587"/>
                </a:cubicBezTo>
                <a:cubicBezTo>
                  <a:pt x="8716234" y="6535906"/>
                  <a:pt x="8666501" y="6531565"/>
                  <a:pt x="8609946" y="6531565"/>
                </a:cubicBezTo>
                <a:close/>
                <a:moveTo>
                  <a:pt x="6852286" y="6530076"/>
                </a:moveTo>
                <a:cubicBezTo>
                  <a:pt x="6772912" y="6530076"/>
                  <a:pt x="6703830" y="6545084"/>
                  <a:pt x="6645043" y="6575097"/>
                </a:cubicBezTo>
                <a:cubicBezTo>
                  <a:pt x="6586256" y="6605111"/>
                  <a:pt x="6540615" y="6648643"/>
                  <a:pt x="6508121" y="6705694"/>
                </a:cubicBezTo>
                <a:cubicBezTo>
                  <a:pt x="6475627" y="6762745"/>
                  <a:pt x="6459380" y="6831702"/>
                  <a:pt x="6459380" y="6912565"/>
                </a:cubicBezTo>
                <a:cubicBezTo>
                  <a:pt x="6459380" y="6991444"/>
                  <a:pt x="6475379" y="7058416"/>
                  <a:pt x="6507377" y="7113483"/>
                </a:cubicBezTo>
                <a:cubicBezTo>
                  <a:pt x="6539375" y="7168549"/>
                  <a:pt x="6584768" y="7210469"/>
                  <a:pt x="6643555" y="7239243"/>
                </a:cubicBezTo>
                <a:cubicBezTo>
                  <a:pt x="6702342" y="7268016"/>
                  <a:pt x="6771919" y="7282403"/>
                  <a:pt x="6852286" y="7282403"/>
                </a:cubicBezTo>
                <a:cubicBezTo>
                  <a:pt x="6930173" y="7282403"/>
                  <a:pt x="6996277" y="7269877"/>
                  <a:pt x="7050600" y="7244824"/>
                </a:cubicBezTo>
                <a:cubicBezTo>
                  <a:pt x="7104922" y="7219771"/>
                  <a:pt x="7146594" y="7183308"/>
                  <a:pt x="7175615" y="7135435"/>
                </a:cubicBezTo>
                <a:cubicBezTo>
                  <a:pt x="7204637" y="7087562"/>
                  <a:pt x="7219892" y="7029891"/>
                  <a:pt x="7221380" y="6962422"/>
                </a:cubicBezTo>
                <a:lnTo>
                  <a:pt x="6954233" y="6962422"/>
                </a:lnTo>
                <a:cubicBezTo>
                  <a:pt x="6954233" y="6997645"/>
                  <a:pt x="6945676" y="7025302"/>
                  <a:pt x="6928561" y="7045394"/>
                </a:cubicBezTo>
                <a:cubicBezTo>
                  <a:pt x="6911445" y="7065486"/>
                  <a:pt x="6886020" y="7075532"/>
                  <a:pt x="6852286" y="7075532"/>
                </a:cubicBezTo>
                <a:cubicBezTo>
                  <a:pt x="6822520" y="7075532"/>
                  <a:pt x="6799080" y="7069206"/>
                  <a:pt x="6781965" y="7056556"/>
                </a:cubicBezTo>
                <a:cubicBezTo>
                  <a:pt x="6764850" y="7043906"/>
                  <a:pt x="6752696" y="7025426"/>
                  <a:pt x="6745502" y="7001118"/>
                </a:cubicBezTo>
                <a:cubicBezTo>
                  <a:pt x="6738308" y="6976809"/>
                  <a:pt x="6734712" y="6947292"/>
                  <a:pt x="6734712" y="6912565"/>
                </a:cubicBezTo>
                <a:cubicBezTo>
                  <a:pt x="6734712" y="6856010"/>
                  <a:pt x="6743021" y="6812850"/>
                  <a:pt x="6759641" y="6783084"/>
                </a:cubicBezTo>
                <a:cubicBezTo>
                  <a:pt x="6776260" y="6753319"/>
                  <a:pt x="6807141" y="6738436"/>
                  <a:pt x="6852286" y="6738436"/>
                </a:cubicBezTo>
                <a:cubicBezTo>
                  <a:pt x="6884532" y="6738436"/>
                  <a:pt x="6908097" y="6746870"/>
                  <a:pt x="6922979" y="6763737"/>
                </a:cubicBezTo>
                <a:cubicBezTo>
                  <a:pt x="6937862" y="6780604"/>
                  <a:pt x="6945304" y="6802184"/>
                  <a:pt x="6945304" y="6828477"/>
                </a:cubicBezTo>
                <a:lnTo>
                  <a:pt x="7213194" y="6828477"/>
                </a:lnTo>
                <a:cubicBezTo>
                  <a:pt x="7213690" y="6762497"/>
                  <a:pt x="7198931" y="6707430"/>
                  <a:pt x="7168918" y="6663278"/>
                </a:cubicBezTo>
                <a:cubicBezTo>
                  <a:pt x="7138904" y="6619126"/>
                  <a:pt x="7096860" y="6585887"/>
                  <a:pt x="7042786" y="6563563"/>
                </a:cubicBezTo>
                <a:cubicBezTo>
                  <a:pt x="6988712" y="6541239"/>
                  <a:pt x="6925212" y="6530076"/>
                  <a:pt x="6852286" y="6530076"/>
                </a:cubicBezTo>
                <a:close/>
                <a:moveTo>
                  <a:pt x="5119331" y="6530076"/>
                </a:moveTo>
                <a:cubicBezTo>
                  <a:pt x="5070714" y="6530076"/>
                  <a:pt x="5028794" y="6539131"/>
                  <a:pt x="4993572" y="6557238"/>
                </a:cubicBezTo>
                <a:cubicBezTo>
                  <a:pt x="4958349" y="6575345"/>
                  <a:pt x="4927591" y="6601266"/>
                  <a:pt x="4901298" y="6635000"/>
                </a:cubicBezTo>
                <a:lnTo>
                  <a:pt x="4883439" y="6540494"/>
                </a:lnTo>
                <a:lnTo>
                  <a:pt x="4624478" y="6540494"/>
                </a:lnTo>
                <a:lnTo>
                  <a:pt x="4624478" y="7535410"/>
                </a:lnTo>
                <a:lnTo>
                  <a:pt x="4901298" y="7535410"/>
                </a:lnTo>
                <a:lnTo>
                  <a:pt x="4901298" y="7184920"/>
                </a:lnTo>
                <a:cubicBezTo>
                  <a:pt x="4926103" y="7214686"/>
                  <a:pt x="4955000" y="7238375"/>
                  <a:pt x="4987990" y="7255986"/>
                </a:cubicBezTo>
                <a:cubicBezTo>
                  <a:pt x="5020981" y="7273597"/>
                  <a:pt x="5059304" y="7282403"/>
                  <a:pt x="5102960" y="7282403"/>
                </a:cubicBezTo>
                <a:cubicBezTo>
                  <a:pt x="5161996" y="7282403"/>
                  <a:pt x="5214829" y="7268636"/>
                  <a:pt x="5261462" y="7241103"/>
                </a:cubicBezTo>
                <a:cubicBezTo>
                  <a:pt x="5308095" y="7213570"/>
                  <a:pt x="5345055" y="7172146"/>
                  <a:pt x="5372339" y="7116831"/>
                </a:cubicBezTo>
                <a:cubicBezTo>
                  <a:pt x="5399624" y="7061517"/>
                  <a:pt x="5413267" y="6991940"/>
                  <a:pt x="5413267" y="6908100"/>
                </a:cubicBezTo>
                <a:cubicBezTo>
                  <a:pt x="5413267" y="6822276"/>
                  <a:pt x="5400989" y="6751458"/>
                  <a:pt x="5376432" y="6695648"/>
                </a:cubicBezTo>
                <a:cubicBezTo>
                  <a:pt x="5351875" y="6639837"/>
                  <a:pt x="5317522" y="6598290"/>
                  <a:pt x="5273368" y="6571004"/>
                </a:cubicBezTo>
                <a:cubicBezTo>
                  <a:pt x="5229217" y="6543719"/>
                  <a:pt x="5177870" y="6530076"/>
                  <a:pt x="5119331" y="6530076"/>
                </a:cubicBezTo>
                <a:close/>
                <a:moveTo>
                  <a:pt x="9301848" y="5118739"/>
                </a:moveTo>
                <a:lnTo>
                  <a:pt x="9343520" y="5118739"/>
                </a:lnTo>
                <a:cubicBezTo>
                  <a:pt x="9362372" y="5118739"/>
                  <a:pt x="9380478" y="5123576"/>
                  <a:pt x="9397842" y="5133250"/>
                </a:cubicBezTo>
                <a:cubicBezTo>
                  <a:pt x="9415206" y="5142924"/>
                  <a:pt x="9423887" y="5162396"/>
                  <a:pt x="9423887" y="5191665"/>
                </a:cubicBezTo>
                <a:cubicBezTo>
                  <a:pt x="9423887" y="5217462"/>
                  <a:pt x="9415826" y="5236438"/>
                  <a:pt x="9399702" y="5248592"/>
                </a:cubicBezTo>
                <a:cubicBezTo>
                  <a:pt x="9383580" y="5260746"/>
                  <a:pt x="9364852" y="5266823"/>
                  <a:pt x="9343520" y="5266823"/>
                </a:cubicBezTo>
                <a:lnTo>
                  <a:pt x="9301848" y="5266823"/>
                </a:lnTo>
                <a:close/>
                <a:moveTo>
                  <a:pt x="5128559" y="5118739"/>
                </a:moveTo>
                <a:lnTo>
                  <a:pt x="5128559" y="5211757"/>
                </a:lnTo>
                <a:cubicBezTo>
                  <a:pt x="5117644" y="5225648"/>
                  <a:pt x="5101894" y="5239043"/>
                  <a:pt x="5081306" y="5251941"/>
                </a:cubicBezTo>
                <a:cubicBezTo>
                  <a:pt x="5060718" y="5264839"/>
                  <a:pt x="5035789" y="5271288"/>
                  <a:pt x="5006520" y="5271288"/>
                </a:cubicBezTo>
                <a:cubicBezTo>
                  <a:pt x="4988164" y="5271288"/>
                  <a:pt x="4973158" y="5265955"/>
                  <a:pt x="4961499" y="5255289"/>
                </a:cubicBezTo>
                <a:cubicBezTo>
                  <a:pt x="4949841" y="5244624"/>
                  <a:pt x="4944013" y="5228625"/>
                  <a:pt x="4944013" y="5207292"/>
                </a:cubicBezTo>
                <a:cubicBezTo>
                  <a:pt x="4944013" y="5178023"/>
                  <a:pt x="4956414" y="5156318"/>
                  <a:pt x="4981220" y="5142180"/>
                </a:cubicBezTo>
                <a:cubicBezTo>
                  <a:pt x="5006023" y="5128041"/>
                  <a:pt x="5055137" y="5120228"/>
                  <a:pt x="5128559" y="5118739"/>
                </a:cubicBezTo>
                <a:close/>
                <a:moveTo>
                  <a:pt x="7572614" y="4905171"/>
                </a:moveTo>
                <a:cubicBezTo>
                  <a:pt x="7604364" y="4905171"/>
                  <a:pt x="7628797" y="4913605"/>
                  <a:pt x="7645912" y="4930472"/>
                </a:cubicBezTo>
                <a:cubicBezTo>
                  <a:pt x="7663027" y="4947339"/>
                  <a:pt x="7674934" y="4969043"/>
                  <a:pt x="7681631" y="4995584"/>
                </a:cubicBezTo>
                <a:cubicBezTo>
                  <a:pt x="7688328" y="5022125"/>
                  <a:pt x="7691677" y="5050030"/>
                  <a:pt x="7691677" y="5079300"/>
                </a:cubicBezTo>
                <a:cubicBezTo>
                  <a:pt x="7691677" y="5107577"/>
                  <a:pt x="7688328" y="5134490"/>
                  <a:pt x="7681631" y="5160039"/>
                </a:cubicBezTo>
                <a:cubicBezTo>
                  <a:pt x="7674934" y="5185588"/>
                  <a:pt x="7663027" y="5206424"/>
                  <a:pt x="7645912" y="5222547"/>
                </a:cubicBezTo>
                <a:cubicBezTo>
                  <a:pt x="7628797" y="5238670"/>
                  <a:pt x="7604364" y="5246732"/>
                  <a:pt x="7572614" y="5246732"/>
                </a:cubicBezTo>
                <a:cubicBezTo>
                  <a:pt x="7540368" y="5246732"/>
                  <a:pt x="7515191" y="5238670"/>
                  <a:pt x="7497084" y="5222547"/>
                </a:cubicBezTo>
                <a:cubicBezTo>
                  <a:pt x="7478976" y="5206424"/>
                  <a:pt x="7466450" y="5185588"/>
                  <a:pt x="7459505" y="5160039"/>
                </a:cubicBezTo>
                <a:cubicBezTo>
                  <a:pt x="7452559" y="5134490"/>
                  <a:pt x="7449087" y="5107577"/>
                  <a:pt x="7449087" y="5079300"/>
                </a:cubicBezTo>
                <a:cubicBezTo>
                  <a:pt x="7449087" y="5050030"/>
                  <a:pt x="7452559" y="5022125"/>
                  <a:pt x="7459505" y="4995584"/>
                </a:cubicBezTo>
                <a:cubicBezTo>
                  <a:pt x="7466450" y="4969043"/>
                  <a:pt x="7478976" y="4947339"/>
                  <a:pt x="7497084" y="4930472"/>
                </a:cubicBezTo>
                <a:cubicBezTo>
                  <a:pt x="7515191" y="4913605"/>
                  <a:pt x="7540368" y="4905171"/>
                  <a:pt x="7572614" y="4905171"/>
                </a:cubicBezTo>
                <a:close/>
                <a:moveTo>
                  <a:pt x="8501451" y="4903683"/>
                </a:moveTo>
                <a:cubicBezTo>
                  <a:pt x="8535681" y="4903683"/>
                  <a:pt x="8562842" y="4916705"/>
                  <a:pt x="8582934" y="4942750"/>
                </a:cubicBezTo>
                <a:cubicBezTo>
                  <a:pt x="8603026" y="4968795"/>
                  <a:pt x="8613072" y="5012576"/>
                  <a:pt x="8613072" y="5074091"/>
                </a:cubicBezTo>
                <a:cubicBezTo>
                  <a:pt x="8613072" y="5134118"/>
                  <a:pt x="8602902" y="5178147"/>
                  <a:pt x="8582562" y="5206176"/>
                </a:cubicBezTo>
                <a:cubicBezTo>
                  <a:pt x="8562222" y="5234206"/>
                  <a:pt x="8535185" y="5248220"/>
                  <a:pt x="8501451" y="5248220"/>
                </a:cubicBezTo>
                <a:cubicBezTo>
                  <a:pt x="8470197" y="5248220"/>
                  <a:pt x="8444524" y="5238670"/>
                  <a:pt x="8424432" y="5219570"/>
                </a:cubicBezTo>
                <a:cubicBezTo>
                  <a:pt x="8404340" y="5200471"/>
                  <a:pt x="8388837" y="5180999"/>
                  <a:pt x="8377923" y="5161155"/>
                </a:cubicBezTo>
                <a:lnTo>
                  <a:pt x="8377923" y="4995212"/>
                </a:lnTo>
                <a:cubicBezTo>
                  <a:pt x="8384869" y="4976361"/>
                  <a:pt x="8399255" y="4956393"/>
                  <a:pt x="8421083" y="4935309"/>
                </a:cubicBezTo>
                <a:cubicBezTo>
                  <a:pt x="8442912" y="4914225"/>
                  <a:pt x="8469701" y="4903683"/>
                  <a:pt x="8501451" y="4903683"/>
                </a:cubicBezTo>
                <a:close/>
                <a:moveTo>
                  <a:pt x="3903853" y="4885704"/>
                </a:moveTo>
                <a:lnTo>
                  <a:pt x="3903853" y="5273950"/>
                </a:lnTo>
                <a:lnTo>
                  <a:pt x="3885575" y="5269637"/>
                </a:lnTo>
                <a:cubicBezTo>
                  <a:pt x="3873576" y="5265963"/>
                  <a:pt x="3862553" y="5261677"/>
                  <a:pt x="3852507" y="5256777"/>
                </a:cubicBezTo>
                <a:cubicBezTo>
                  <a:pt x="3812323" y="5237182"/>
                  <a:pt x="3784170" y="5211633"/>
                  <a:pt x="3768047" y="5180131"/>
                </a:cubicBezTo>
                <a:cubicBezTo>
                  <a:pt x="3751924" y="5148629"/>
                  <a:pt x="3743863" y="5115515"/>
                  <a:pt x="3743863" y="5080788"/>
                </a:cubicBezTo>
                <a:cubicBezTo>
                  <a:pt x="3743863" y="5046062"/>
                  <a:pt x="3751924" y="5012823"/>
                  <a:pt x="3768047" y="4981074"/>
                </a:cubicBezTo>
                <a:cubicBezTo>
                  <a:pt x="3784170" y="4949324"/>
                  <a:pt x="3812323" y="4923403"/>
                  <a:pt x="3852507" y="4903311"/>
                </a:cubicBezTo>
                <a:cubicBezTo>
                  <a:pt x="3862553" y="4898288"/>
                  <a:pt x="3873576" y="4893893"/>
                  <a:pt x="3885575" y="4890125"/>
                </a:cubicBezTo>
                <a:close/>
                <a:moveTo>
                  <a:pt x="4130816" y="4884731"/>
                </a:moveTo>
                <a:lnTo>
                  <a:pt x="4152767" y="4890125"/>
                </a:lnTo>
                <a:cubicBezTo>
                  <a:pt x="4164550" y="4893893"/>
                  <a:pt x="4175340" y="4898288"/>
                  <a:pt x="4185138" y="4903311"/>
                </a:cubicBezTo>
                <a:cubicBezTo>
                  <a:pt x="4224329" y="4923403"/>
                  <a:pt x="4251863" y="4949324"/>
                  <a:pt x="4267738" y="4981074"/>
                </a:cubicBezTo>
                <a:cubicBezTo>
                  <a:pt x="4283612" y="5012823"/>
                  <a:pt x="4291550" y="5046062"/>
                  <a:pt x="4291550" y="5080788"/>
                </a:cubicBezTo>
                <a:cubicBezTo>
                  <a:pt x="4291550" y="5115515"/>
                  <a:pt x="4283612" y="5148629"/>
                  <a:pt x="4267738" y="5180131"/>
                </a:cubicBezTo>
                <a:cubicBezTo>
                  <a:pt x="4251863" y="5211633"/>
                  <a:pt x="4224329" y="5237182"/>
                  <a:pt x="4185138" y="5256777"/>
                </a:cubicBezTo>
                <a:cubicBezTo>
                  <a:pt x="4175340" y="5261677"/>
                  <a:pt x="4164550" y="5265963"/>
                  <a:pt x="4152767" y="5269637"/>
                </a:cubicBezTo>
                <a:lnTo>
                  <a:pt x="4130816" y="5274899"/>
                </a:lnTo>
                <a:close/>
                <a:moveTo>
                  <a:pt x="9779586" y="4711694"/>
                </a:moveTo>
                <a:lnTo>
                  <a:pt x="9779586" y="5440208"/>
                </a:lnTo>
                <a:lnTo>
                  <a:pt x="10056407" y="5440208"/>
                </a:lnTo>
                <a:lnTo>
                  <a:pt x="10056407" y="4711694"/>
                </a:lnTo>
                <a:close/>
                <a:moveTo>
                  <a:pt x="9025028" y="4711694"/>
                </a:moveTo>
                <a:lnTo>
                  <a:pt x="9025028" y="5440208"/>
                </a:lnTo>
                <a:lnTo>
                  <a:pt x="9353938" y="5440208"/>
                </a:lnTo>
                <a:cubicBezTo>
                  <a:pt x="9461590" y="5440208"/>
                  <a:pt x="9546918" y="5420488"/>
                  <a:pt x="9609922" y="5381049"/>
                </a:cubicBezTo>
                <a:cubicBezTo>
                  <a:pt x="9672926" y="5341610"/>
                  <a:pt x="9704428" y="5278482"/>
                  <a:pt x="9704428" y="5191665"/>
                </a:cubicBezTo>
                <a:cubicBezTo>
                  <a:pt x="9704428" y="5129157"/>
                  <a:pt x="9689793" y="5079920"/>
                  <a:pt x="9660524" y="5043954"/>
                </a:cubicBezTo>
                <a:cubicBezTo>
                  <a:pt x="9631255" y="5007987"/>
                  <a:pt x="9590450" y="4982438"/>
                  <a:pt x="9538112" y="4967307"/>
                </a:cubicBezTo>
                <a:cubicBezTo>
                  <a:pt x="9485774" y="4952176"/>
                  <a:pt x="9424383" y="4944610"/>
                  <a:pt x="9353938" y="4944610"/>
                </a:cubicBezTo>
                <a:lnTo>
                  <a:pt x="9301848" y="4944610"/>
                </a:lnTo>
                <a:lnTo>
                  <a:pt x="9301848" y="4711694"/>
                </a:lnTo>
                <a:close/>
                <a:moveTo>
                  <a:pt x="6379608" y="4711694"/>
                </a:moveTo>
                <a:lnTo>
                  <a:pt x="6379608" y="4920798"/>
                </a:lnTo>
                <a:lnTo>
                  <a:pt x="6610292" y="4920798"/>
                </a:lnTo>
                <a:lnTo>
                  <a:pt x="6610292" y="5440208"/>
                </a:lnTo>
                <a:lnTo>
                  <a:pt x="6887112" y="5440208"/>
                </a:lnTo>
                <a:lnTo>
                  <a:pt x="6887112" y="4920798"/>
                </a:lnTo>
                <a:lnTo>
                  <a:pt x="7117795" y="4920798"/>
                </a:lnTo>
                <a:lnTo>
                  <a:pt x="7117795" y="4711694"/>
                </a:lnTo>
                <a:lnTo>
                  <a:pt x="6887112" y="4711694"/>
                </a:lnTo>
                <a:lnTo>
                  <a:pt x="6610292" y="4711694"/>
                </a:lnTo>
                <a:close/>
                <a:moveTo>
                  <a:pt x="5557928" y="4711694"/>
                </a:moveTo>
                <a:lnTo>
                  <a:pt x="5557928" y="5440208"/>
                </a:lnTo>
                <a:lnTo>
                  <a:pt x="5834748" y="5440208"/>
                </a:lnTo>
                <a:lnTo>
                  <a:pt x="5834748" y="5050279"/>
                </a:lnTo>
                <a:lnTo>
                  <a:pt x="6068408" y="5440208"/>
                </a:lnTo>
                <a:lnTo>
                  <a:pt x="6369785" y="5440208"/>
                </a:lnTo>
                <a:lnTo>
                  <a:pt x="6116778" y="5040605"/>
                </a:lnTo>
                <a:lnTo>
                  <a:pt x="6359367" y="4711694"/>
                </a:lnTo>
                <a:lnTo>
                  <a:pt x="6069897" y="4711694"/>
                </a:lnTo>
                <a:lnTo>
                  <a:pt x="5834748" y="5039117"/>
                </a:lnTo>
                <a:lnTo>
                  <a:pt x="5834748" y="4711694"/>
                </a:lnTo>
                <a:close/>
                <a:moveTo>
                  <a:pt x="5057121" y="4702765"/>
                </a:moveTo>
                <a:cubicBezTo>
                  <a:pt x="4988660" y="4702765"/>
                  <a:pt x="4928757" y="4710454"/>
                  <a:pt x="4877412" y="4725833"/>
                </a:cubicBezTo>
                <a:cubicBezTo>
                  <a:pt x="4826066" y="4741212"/>
                  <a:pt x="4786255" y="4767009"/>
                  <a:pt x="4757977" y="4803224"/>
                </a:cubicBezTo>
                <a:cubicBezTo>
                  <a:pt x="4729700" y="4839439"/>
                  <a:pt x="4715561" y="4888800"/>
                  <a:pt x="4715561" y="4951308"/>
                </a:cubicBezTo>
                <a:lnTo>
                  <a:pt x="4971546" y="4951308"/>
                </a:lnTo>
                <a:cubicBezTo>
                  <a:pt x="4971546" y="4924519"/>
                  <a:pt x="4978986" y="4905543"/>
                  <a:pt x="4993869" y="4894381"/>
                </a:cubicBezTo>
                <a:cubicBezTo>
                  <a:pt x="5008753" y="4883219"/>
                  <a:pt x="5029837" y="4877638"/>
                  <a:pt x="5057121" y="4877638"/>
                </a:cubicBezTo>
                <a:cubicBezTo>
                  <a:pt x="5079942" y="4877638"/>
                  <a:pt x="5098297" y="4883219"/>
                  <a:pt x="5112188" y="4894381"/>
                </a:cubicBezTo>
                <a:cubicBezTo>
                  <a:pt x="5126079" y="4905543"/>
                  <a:pt x="5133023" y="4926007"/>
                  <a:pt x="5133023" y="4955773"/>
                </a:cubicBezTo>
                <a:lnTo>
                  <a:pt x="5133023" y="4980330"/>
                </a:lnTo>
                <a:cubicBezTo>
                  <a:pt x="5041246" y="4983306"/>
                  <a:pt x="4960507" y="4990995"/>
                  <a:pt x="4890806" y="5003398"/>
                </a:cubicBezTo>
                <a:cubicBezTo>
                  <a:pt x="4821105" y="5015800"/>
                  <a:pt x="4766659" y="5039117"/>
                  <a:pt x="4727468" y="5073347"/>
                </a:cubicBezTo>
                <a:cubicBezTo>
                  <a:pt x="4688276" y="5107577"/>
                  <a:pt x="4668680" y="5159171"/>
                  <a:pt x="4668680" y="5228128"/>
                </a:cubicBezTo>
                <a:cubicBezTo>
                  <a:pt x="4668680" y="5279226"/>
                  <a:pt x="4680711" y="5321394"/>
                  <a:pt x="4704771" y="5354632"/>
                </a:cubicBezTo>
                <a:cubicBezTo>
                  <a:pt x="4728832" y="5387871"/>
                  <a:pt x="4759590" y="5412427"/>
                  <a:pt x="4797045" y="5428302"/>
                </a:cubicBezTo>
                <a:cubicBezTo>
                  <a:pt x="4834500" y="5444177"/>
                  <a:pt x="4872822" y="5452114"/>
                  <a:pt x="4912014" y="5452114"/>
                </a:cubicBezTo>
                <a:cubicBezTo>
                  <a:pt x="4962119" y="5452114"/>
                  <a:pt x="5004660" y="5444301"/>
                  <a:pt x="5039634" y="5428674"/>
                </a:cubicBezTo>
                <a:cubicBezTo>
                  <a:pt x="5074608" y="5413047"/>
                  <a:pt x="5106234" y="5390599"/>
                  <a:pt x="5134512" y="5361329"/>
                </a:cubicBezTo>
                <a:lnTo>
                  <a:pt x="5142697" y="5440208"/>
                </a:lnTo>
                <a:lnTo>
                  <a:pt x="5401659" y="5440208"/>
                </a:lnTo>
                <a:lnTo>
                  <a:pt x="5401659" y="4949819"/>
                </a:lnTo>
                <a:cubicBezTo>
                  <a:pt x="5401659" y="4904179"/>
                  <a:pt x="5394342" y="4865732"/>
                  <a:pt x="5379707" y="4834478"/>
                </a:cubicBezTo>
                <a:cubicBezTo>
                  <a:pt x="5365072" y="4803224"/>
                  <a:pt x="5343244" y="4777799"/>
                  <a:pt x="5314222" y="4758203"/>
                </a:cubicBezTo>
                <a:cubicBezTo>
                  <a:pt x="5285200" y="4738608"/>
                  <a:pt x="5249234" y="4724469"/>
                  <a:pt x="5206322" y="4715787"/>
                </a:cubicBezTo>
                <a:cubicBezTo>
                  <a:pt x="5163410" y="4707106"/>
                  <a:pt x="5113676" y="4702765"/>
                  <a:pt x="5057121" y="4702765"/>
                </a:cubicBezTo>
                <a:close/>
                <a:moveTo>
                  <a:pt x="8595956" y="4701276"/>
                </a:moveTo>
                <a:cubicBezTo>
                  <a:pt x="8547340" y="4701276"/>
                  <a:pt x="8505420" y="4710330"/>
                  <a:pt x="8470197" y="4728438"/>
                </a:cubicBezTo>
                <a:cubicBezTo>
                  <a:pt x="8434974" y="4746545"/>
                  <a:pt x="8404216" y="4772466"/>
                  <a:pt x="8377923" y="4806200"/>
                </a:cubicBezTo>
                <a:lnTo>
                  <a:pt x="8360064" y="4711694"/>
                </a:lnTo>
                <a:lnTo>
                  <a:pt x="8101103" y="4711694"/>
                </a:lnTo>
                <a:lnTo>
                  <a:pt x="8101103" y="5706610"/>
                </a:lnTo>
                <a:lnTo>
                  <a:pt x="8377923" y="5706610"/>
                </a:lnTo>
                <a:lnTo>
                  <a:pt x="8377923" y="5356120"/>
                </a:lnTo>
                <a:cubicBezTo>
                  <a:pt x="8402728" y="5385886"/>
                  <a:pt x="8431625" y="5409575"/>
                  <a:pt x="8464616" y="5427186"/>
                </a:cubicBezTo>
                <a:cubicBezTo>
                  <a:pt x="8497606" y="5444797"/>
                  <a:pt x="8535929" y="5453603"/>
                  <a:pt x="8579585" y="5453603"/>
                </a:cubicBezTo>
                <a:cubicBezTo>
                  <a:pt x="8638621" y="5453603"/>
                  <a:pt x="8691455" y="5439836"/>
                  <a:pt x="8738087" y="5412303"/>
                </a:cubicBezTo>
                <a:cubicBezTo>
                  <a:pt x="8784720" y="5384770"/>
                  <a:pt x="8821679" y="5343346"/>
                  <a:pt x="8848964" y="5288031"/>
                </a:cubicBezTo>
                <a:cubicBezTo>
                  <a:pt x="8876250" y="5232717"/>
                  <a:pt x="8889892" y="5163140"/>
                  <a:pt x="8889892" y="5079300"/>
                </a:cubicBezTo>
                <a:cubicBezTo>
                  <a:pt x="8889892" y="4993476"/>
                  <a:pt x="8877614" y="4922659"/>
                  <a:pt x="8853057" y="4866848"/>
                </a:cubicBezTo>
                <a:cubicBezTo>
                  <a:pt x="8828500" y="4811037"/>
                  <a:pt x="8794146" y="4769489"/>
                  <a:pt x="8749994" y="4742204"/>
                </a:cubicBezTo>
                <a:cubicBezTo>
                  <a:pt x="8705842" y="4714919"/>
                  <a:pt x="8654495" y="4701276"/>
                  <a:pt x="8595956" y="4701276"/>
                </a:cubicBezTo>
                <a:close/>
                <a:moveTo>
                  <a:pt x="7572614" y="4696812"/>
                </a:moveTo>
                <a:cubicBezTo>
                  <a:pt x="7495720" y="4696812"/>
                  <a:pt x="7427135" y="4711447"/>
                  <a:pt x="7366859" y="4740716"/>
                </a:cubicBezTo>
                <a:cubicBezTo>
                  <a:pt x="7306584" y="4769986"/>
                  <a:pt x="7259331" y="4813022"/>
                  <a:pt x="7225101" y="4869824"/>
                </a:cubicBezTo>
                <a:cubicBezTo>
                  <a:pt x="7190870" y="4926627"/>
                  <a:pt x="7173755" y="4996452"/>
                  <a:pt x="7173755" y="5079300"/>
                </a:cubicBezTo>
                <a:cubicBezTo>
                  <a:pt x="7173755" y="5160659"/>
                  <a:pt x="7190870" y="5229369"/>
                  <a:pt x="7225101" y="5285427"/>
                </a:cubicBezTo>
                <a:cubicBezTo>
                  <a:pt x="7259331" y="5341486"/>
                  <a:pt x="7306584" y="5383778"/>
                  <a:pt x="7366859" y="5412303"/>
                </a:cubicBezTo>
                <a:cubicBezTo>
                  <a:pt x="7427135" y="5440828"/>
                  <a:pt x="7495720" y="5455091"/>
                  <a:pt x="7572614" y="5455091"/>
                </a:cubicBezTo>
                <a:cubicBezTo>
                  <a:pt x="7648517" y="5455091"/>
                  <a:pt x="7716357" y="5440828"/>
                  <a:pt x="7776137" y="5412303"/>
                </a:cubicBezTo>
                <a:cubicBezTo>
                  <a:pt x="7835916" y="5383778"/>
                  <a:pt x="7883045" y="5341486"/>
                  <a:pt x="7917523" y="5285427"/>
                </a:cubicBezTo>
                <a:cubicBezTo>
                  <a:pt x="7952002" y="5229369"/>
                  <a:pt x="7969241" y="5160659"/>
                  <a:pt x="7969241" y="5079300"/>
                </a:cubicBezTo>
                <a:cubicBezTo>
                  <a:pt x="7969241" y="4996452"/>
                  <a:pt x="7952002" y="4926627"/>
                  <a:pt x="7917523" y="4869824"/>
                </a:cubicBezTo>
                <a:cubicBezTo>
                  <a:pt x="7883045" y="4813022"/>
                  <a:pt x="7835916" y="4769986"/>
                  <a:pt x="7776137" y="4740716"/>
                </a:cubicBezTo>
                <a:cubicBezTo>
                  <a:pt x="7716357" y="4711447"/>
                  <a:pt x="7648517" y="4696812"/>
                  <a:pt x="7572614" y="4696812"/>
                </a:cubicBezTo>
                <a:close/>
                <a:moveTo>
                  <a:pt x="3903853" y="4438595"/>
                </a:moveTo>
                <a:lnTo>
                  <a:pt x="3903853" y="4698494"/>
                </a:lnTo>
                <a:lnTo>
                  <a:pt x="3892667" y="4699346"/>
                </a:lnTo>
                <a:cubicBezTo>
                  <a:pt x="3773558" y="4711857"/>
                  <a:pt x="3678936" y="4743134"/>
                  <a:pt x="3608801" y="4793178"/>
                </a:cubicBezTo>
                <a:cubicBezTo>
                  <a:pt x="3515287" y="4859903"/>
                  <a:pt x="3468530" y="4955773"/>
                  <a:pt x="3468530" y="5080788"/>
                </a:cubicBezTo>
                <a:cubicBezTo>
                  <a:pt x="3468530" y="5205804"/>
                  <a:pt x="3515287" y="5301054"/>
                  <a:pt x="3608801" y="5366538"/>
                </a:cubicBezTo>
                <a:cubicBezTo>
                  <a:pt x="3678936" y="5415651"/>
                  <a:pt x="3773558" y="5446347"/>
                  <a:pt x="3892667" y="5458626"/>
                </a:cubicBezTo>
                <a:lnTo>
                  <a:pt x="3903853" y="5459462"/>
                </a:lnTo>
                <a:lnTo>
                  <a:pt x="3903853" y="5706610"/>
                </a:lnTo>
                <a:lnTo>
                  <a:pt x="4130816" y="5706610"/>
                </a:lnTo>
                <a:lnTo>
                  <a:pt x="4130816" y="5459724"/>
                </a:lnTo>
                <a:lnTo>
                  <a:pt x="4145303" y="5458626"/>
                </a:lnTo>
                <a:cubicBezTo>
                  <a:pt x="4262831" y="5446347"/>
                  <a:pt x="4356848" y="5415651"/>
                  <a:pt x="4427355" y="5366538"/>
                </a:cubicBezTo>
                <a:cubicBezTo>
                  <a:pt x="4521365" y="5301054"/>
                  <a:pt x="4568370" y="5205804"/>
                  <a:pt x="4568370" y="5080788"/>
                </a:cubicBezTo>
                <a:cubicBezTo>
                  <a:pt x="4568370" y="4955773"/>
                  <a:pt x="4521365" y="4859903"/>
                  <a:pt x="4427355" y="4793178"/>
                </a:cubicBezTo>
                <a:cubicBezTo>
                  <a:pt x="4356848" y="4743134"/>
                  <a:pt x="4262831" y="4711857"/>
                  <a:pt x="4145303" y="4699346"/>
                </a:cubicBezTo>
                <a:lnTo>
                  <a:pt x="4130816" y="4698227"/>
                </a:lnTo>
                <a:lnTo>
                  <a:pt x="4130816" y="4438595"/>
                </a:lnTo>
                <a:close/>
                <a:moveTo>
                  <a:pt x="9759048" y="3289940"/>
                </a:moveTo>
                <a:lnTo>
                  <a:pt x="9800720" y="3289940"/>
                </a:lnTo>
                <a:cubicBezTo>
                  <a:pt x="9819572" y="3289940"/>
                  <a:pt x="9837679" y="3294777"/>
                  <a:pt x="9855042" y="3304451"/>
                </a:cubicBezTo>
                <a:cubicBezTo>
                  <a:pt x="9872406" y="3314124"/>
                  <a:pt x="9881087" y="3333596"/>
                  <a:pt x="9881087" y="3362865"/>
                </a:cubicBezTo>
                <a:cubicBezTo>
                  <a:pt x="9881087" y="3388663"/>
                  <a:pt x="9873025" y="3407638"/>
                  <a:pt x="9856902" y="3419792"/>
                </a:cubicBezTo>
                <a:cubicBezTo>
                  <a:pt x="9840780" y="3431947"/>
                  <a:pt x="9822052" y="3438024"/>
                  <a:pt x="9800720" y="3438024"/>
                </a:cubicBezTo>
                <a:lnTo>
                  <a:pt x="9759048" y="3438024"/>
                </a:lnTo>
                <a:close/>
                <a:moveTo>
                  <a:pt x="8958651" y="3074883"/>
                </a:moveTo>
                <a:cubicBezTo>
                  <a:pt x="8992881" y="3074883"/>
                  <a:pt x="9020042" y="3087906"/>
                  <a:pt x="9040134" y="3113950"/>
                </a:cubicBezTo>
                <a:cubicBezTo>
                  <a:pt x="9060226" y="3139995"/>
                  <a:pt x="9070272" y="3183775"/>
                  <a:pt x="9070272" y="3245291"/>
                </a:cubicBezTo>
                <a:cubicBezTo>
                  <a:pt x="9070272" y="3305319"/>
                  <a:pt x="9060101" y="3349347"/>
                  <a:pt x="9039762" y="3377376"/>
                </a:cubicBezTo>
                <a:cubicBezTo>
                  <a:pt x="9019422" y="3405405"/>
                  <a:pt x="8992385" y="3419420"/>
                  <a:pt x="8958651" y="3419420"/>
                </a:cubicBezTo>
                <a:cubicBezTo>
                  <a:pt x="8927397" y="3419420"/>
                  <a:pt x="8901724" y="3409870"/>
                  <a:pt x="8881632" y="3390771"/>
                </a:cubicBezTo>
                <a:cubicBezTo>
                  <a:pt x="8861540" y="3371671"/>
                  <a:pt x="8846038" y="3352200"/>
                  <a:pt x="8835123" y="3332355"/>
                </a:cubicBezTo>
                <a:lnTo>
                  <a:pt x="8835123" y="3166412"/>
                </a:lnTo>
                <a:cubicBezTo>
                  <a:pt x="8842068" y="3147561"/>
                  <a:pt x="8856456" y="3127593"/>
                  <a:pt x="8878283" y="3106509"/>
                </a:cubicBezTo>
                <a:cubicBezTo>
                  <a:pt x="8900111" y="3085425"/>
                  <a:pt x="8926900" y="3074883"/>
                  <a:pt x="8958651" y="3074883"/>
                </a:cubicBezTo>
                <a:close/>
                <a:moveTo>
                  <a:pt x="8042911" y="3048838"/>
                </a:moveTo>
                <a:cubicBezTo>
                  <a:pt x="8071188" y="3048838"/>
                  <a:pt x="8096489" y="3056776"/>
                  <a:pt x="8118813" y="3072650"/>
                </a:cubicBezTo>
                <a:cubicBezTo>
                  <a:pt x="8141138" y="3088525"/>
                  <a:pt x="8153540" y="3114819"/>
                  <a:pt x="8156020" y="3151529"/>
                </a:cubicBezTo>
                <a:lnTo>
                  <a:pt x="7931290" y="3151529"/>
                </a:lnTo>
                <a:cubicBezTo>
                  <a:pt x="7934762" y="3118292"/>
                  <a:pt x="7947041" y="3092866"/>
                  <a:pt x="7968125" y="3075255"/>
                </a:cubicBezTo>
                <a:cubicBezTo>
                  <a:pt x="7989209" y="3057644"/>
                  <a:pt x="8014138" y="3048838"/>
                  <a:pt x="8042911" y="3048838"/>
                </a:cubicBezTo>
                <a:close/>
                <a:moveTo>
                  <a:pt x="5737861" y="3048838"/>
                </a:moveTo>
                <a:cubicBezTo>
                  <a:pt x="5766139" y="3048838"/>
                  <a:pt x="5791440" y="3056776"/>
                  <a:pt x="5813764" y="3072650"/>
                </a:cubicBezTo>
                <a:cubicBezTo>
                  <a:pt x="5836088" y="3088525"/>
                  <a:pt x="5848491" y="3114819"/>
                  <a:pt x="5850971" y="3151529"/>
                </a:cubicBezTo>
                <a:lnTo>
                  <a:pt x="5626240" y="3151529"/>
                </a:lnTo>
                <a:cubicBezTo>
                  <a:pt x="5629713" y="3118292"/>
                  <a:pt x="5641991" y="3092866"/>
                  <a:pt x="5663075" y="3075255"/>
                </a:cubicBezTo>
                <a:cubicBezTo>
                  <a:pt x="5684159" y="3057644"/>
                  <a:pt x="5709088" y="3048838"/>
                  <a:pt x="5737861" y="3048838"/>
                </a:cubicBezTo>
                <a:close/>
                <a:moveTo>
                  <a:pt x="2156462" y="3048838"/>
                </a:moveTo>
                <a:cubicBezTo>
                  <a:pt x="2184739" y="3048838"/>
                  <a:pt x="2210040" y="3056776"/>
                  <a:pt x="2232364" y="3072650"/>
                </a:cubicBezTo>
                <a:cubicBezTo>
                  <a:pt x="2254688" y="3088525"/>
                  <a:pt x="2267091" y="3114819"/>
                  <a:pt x="2269571" y="3151529"/>
                </a:cubicBezTo>
                <a:lnTo>
                  <a:pt x="2044841" y="3151529"/>
                </a:lnTo>
                <a:cubicBezTo>
                  <a:pt x="2048313" y="3118292"/>
                  <a:pt x="2060591" y="3092866"/>
                  <a:pt x="2081675" y="3075255"/>
                </a:cubicBezTo>
                <a:cubicBezTo>
                  <a:pt x="2102759" y="3057644"/>
                  <a:pt x="2127688" y="3048838"/>
                  <a:pt x="2156462" y="3048838"/>
                </a:cubicBezTo>
                <a:close/>
                <a:moveTo>
                  <a:pt x="6567578" y="2884383"/>
                </a:moveTo>
                <a:lnTo>
                  <a:pt x="6567578" y="3611408"/>
                </a:lnTo>
                <a:lnTo>
                  <a:pt x="6819097" y="3611408"/>
                </a:lnTo>
                <a:lnTo>
                  <a:pt x="6819097" y="3227432"/>
                </a:lnTo>
                <a:lnTo>
                  <a:pt x="6977599" y="3480440"/>
                </a:lnTo>
                <a:lnTo>
                  <a:pt x="7094429" y="3480440"/>
                </a:lnTo>
                <a:lnTo>
                  <a:pt x="7254420" y="3224455"/>
                </a:lnTo>
                <a:lnTo>
                  <a:pt x="7254420" y="3611408"/>
                </a:lnTo>
                <a:lnTo>
                  <a:pt x="7520078" y="3611408"/>
                </a:lnTo>
                <a:lnTo>
                  <a:pt x="7520078" y="2884383"/>
                </a:lnTo>
                <a:lnTo>
                  <a:pt x="7239537" y="2884383"/>
                </a:lnTo>
                <a:lnTo>
                  <a:pt x="7043084" y="3193945"/>
                </a:lnTo>
                <a:lnTo>
                  <a:pt x="6839933" y="2884383"/>
                </a:lnTo>
                <a:close/>
                <a:moveTo>
                  <a:pt x="10987178" y="2882894"/>
                </a:moveTo>
                <a:lnTo>
                  <a:pt x="10987178" y="3611408"/>
                </a:lnTo>
                <a:lnTo>
                  <a:pt x="11240185" y="3611408"/>
                </a:lnTo>
                <a:lnTo>
                  <a:pt x="11511053" y="3231896"/>
                </a:lnTo>
                <a:lnTo>
                  <a:pt x="11511053" y="3611408"/>
                </a:lnTo>
                <a:lnTo>
                  <a:pt x="11762572" y="3611408"/>
                </a:lnTo>
                <a:lnTo>
                  <a:pt x="11762572" y="2882894"/>
                </a:lnTo>
                <a:lnTo>
                  <a:pt x="11511053" y="2882894"/>
                </a:lnTo>
                <a:lnTo>
                  <a:pt x="11240185" y="3262406"/>
                </a:lnTo>
                <a:lnTo>
                  <a:pt x="11240185" y="2882894"/>
                </a:lnTo>
                <a:close/>
                <a:moveTo>
                  <a:pt x="10236786" y="2882894"/>
                </a:moveTo>
                <a:lnTo>
                  <a:pt x="10236786" y="3611408"/>
                </a:lnTo>
                <a:lnTo>
                  <a:pt x="10513607" y="3611408"/>
                </a:lnTo>
                <a:lnTo>
                  <a:pt x="10513607" y="2882894"/>
                </a:lnTo>
                <a:close/>
                <a:moveTo>
                  <a:pt x="9482228" y="2882894"/>
                </a:moveTo>
                <a:lnTo>
                  <a:pt x="9482228" y="3611408"/>
                </a:lnTo>
                <a:lnTo>
                  <a:pt x="9811138" y="3611408"/>
                </a:lnTo>
                <a:cubicBezTo>
                  <a:pt x="9918790" y="3611408"/>
                  <a:pt x="10004118" y="3591688"/>
                  <a:pt x="10067122" y="3552249"/>
                </a:cubicBezTo>
                <a:cubicBezTo>
                  <a:pt x="10130126" y="3512810"/>
                  <a:pt x="10161628" y="3449682"/>
                  <a:pt x="10161628" y="3362865"/>
                </a:cubicBezTo>
                <a:cubicBezTo>
                  <a:pt x="10161628" y="3300358"/>
                  <a:pt x="10146993" y="3251120"/>
                  <a:pt x="10117724" y="3215153"/>
                </a:cubicBezTo>
                <a:cubicBezTo>
                  <a:pt x="10088454" y="3179186"/>
                  <a:pt x="10047651" y="3153638"/>
                  <a:pt x="9995313" y="3138507"/>
                </a:cubicBezTo>
                <a:cubicBezTo>
                  <a:pt x="9942975" y="3123376"/>
                  <a:pt x="9881583" y="3115811"/>
                  <a:pt x="9811138" y="3115811"/>
                </a:cubicBezTo>
                <a:lnTo>
                  <a:pt x="9759048" y="3115811"/>
                </a:lnTo>
                <a:lnTo>
                  <a:pt x="9759048" y="2882894"/>
                </a:lnTo>
                <a:close/>
                <a:moveTo>
                  <a:pt x="4433979" y="2882894"/>
                </a:moveTo>
                <a:lnTo>
                  <a:pt x="4433979" y="3611408"/>
                </a:lnTo>
                <a:lnTo>
                  <a:pt x="4686986" y="3611408"/>
                </a:lnTo>
                <a:lnTo>
                  <a:pt x="4957854" y="3231896"/>
                </a:lnTo>
                <a:lnTo>
                  <a:pt x="4957854" y="3611408"/>
                </a:lnTo>
                <a:lnTo>
                  <a:pt x="5209372" y="3611408"/>
                </a:lnTo>
                <a:lnTo>
                  <a:pt x="5209372" y="2882894"/>
                </a:lnTo>
                <a:lnTo>
                  <a:pt x="4957854" y="2882894"/>
                </a:lnTo>
                <a:lnTo>
                  <a:pt x="4686986" y="3262406"/>
                </a:lnTo>
                <a:lnTo>
                  <a:pt x="4686986" y="2882894"/>
                </a:lnTo>
                <a:close/>
                <a:moveTo>
                  <a:pt x="3538629" y="2882894"/>
                </a:moveTo>
                <a:lnTo>
                  <a:pt x="3538629" y="3611408"/>
                </a:lnTo>
                <a:lnTo>
                  <a:pt x="3815449" y="3611408"/>
                </a:lnTo>
                <a:lnTo>
                  <a:pt x="3815449" y="3221479"/>
                </a:lnTo>
                <a:lnTo>
                  <a:pt x="4049109" y="3611408"/>
                </a:lnTo>
                <a:lnTo>
                  <a:pt x="4350486" y="3611408"/>
                </a:lnTo>
                <a:lnTo>
                  <a:pt x="4097478" y="3211805"/>
                </a:lnTo>
                <a:lnTo>
                  <a:pt x="4340068" y="2882894"/>
                </a:lnTo>
                <a:lnTo>
                  <a:pt x="4050597" y="2882894"/>
                </a:lnTo>
                <a:lnTo>
                  <a:pt x="3815449" y="3210316"/>
                </a:lnTo>
                <a:lnTo>
                  <a:pt x="3815449" y="2882894"/>
                </a:lnTo>
                <a:close/>
                <a:moveTo>
                  <a:pt x="8042911" y="2873965"/>
                </a:moveTo>
                <a:cubicBezTo>
                  <a:pt x="7967009" y="2873965"/>
                  <a:pt x="7899416" y="2888104"/>
                  <a:pt x="7840133" y="2916381"/>
                </a:cubicBezTo>
                <a:cubicBezTo>
                  <a:pt x="7780850" y="2944659"/>
                  <a:pt x="7734341" y="2986082"/>
                  <a:pt x="7700606" y="3040652"/>
                </a:cubicBezTo>
                <a:cubicBezTo>
                  <a:pt x="7666872" y="3095223"/>
                  <a:pt x="7650005" y="3162443"/>
                  <a:pt x="7650005" y="3242315"/>
                </a:cubicBezTo>
                <a:cubicBezTo>
                  <a:pt x="7650005" y="3330619"/>
                  <a:pt x="7667244" y="3403049"/>
                  <a:pt x="7701723" y="3459603"/>
                </a:cubicBezTo>
                <a:cubicBezTo>
                  <a:pt x="7736201" y="3516158"/>
                  <a:pt x="7783578" y="3557830"/>
                  <a:pt x="7843853" y="3584619"/>
                </a:cubicBezTo>
                <a:cubicBezTo>
                  <a:pt x="7904129" y="3611408"/>
                  <a:pt x="7972466" y="3624803"/>
                  <a:pt x="8048864" y="3624803"/>
                </a:cubicBezTo>
                <a:cubicBezTo>
                  <a:pt x="8121294" y="3624803"/>
                  <a:pt x="8185166" y="3616245"/>
                  <a:pt x="8240480" y="3599130"/>
                </a:cubicBezTo>
                <a:cubicBezTo>
                  <a:pt x="8295795" y="3582015"/>
                  <a:pt x="8339699" y="3554358"/>
                  <a:pt x="8372193" y="3516158"/>
                </a:cubicBezTo>
                <a:cubicBezTo>
                  <a:pt x="8404687" y="3477959"/>
                  <a:pt x="8422919" y="3427358"/>
                  <a:pt x="8426888" y="3364353"/>
                </a:cubicBezTo>
                <a:lnTo>
                  <a:pt x="8169415" y="3364353"/>
                </a:lnTo>
                <a:cubicBezTo>
                  <a:pt x="8167927" y="3391142"/>
                  <a:pt x="8156393" y="3410366"/>
                  <a:pt x="8134812" y="3422025"/>
                </a:cubicBezTo>
                <a:cubicBezTo>
                  <a:pt x="8113232" y="3433683"/>
                  <a:pt x="8086071" y="3439512"/>
                  <a:pt x="8053329" y="3439512"/>
                </a:cubicBezTo>
                <a:cubicBezTo>
                  <a:pt x="8023068" y="3439512"/>
                  <a:pt x="7998635" y="3433062"/>
                  <a:pt x="7980031" y="3420164"/>
                </a:cubicBezTo>
                <a:cubicBezTo>
                  <a:pt x="7961428" y="3407266"/>
                  <a:pt x="7947909" y="3390150"/>
                  <a:pt x="7939476" y="3368818"/>
                </a:cubicBezTo>
                <a:cubicBezTo>
                  <a:pt x="7931042" y="3347486"/>
                  <a:pt x="7926329" y="3324666"/>
                  <a:pt x="7925337" y="3300358"/>
                </a:cubicBezTo>
                <a:lnTo>
                  <a:pt x="8426888" y="3300358"/>
                </a:lnTo>
                <a:cubicBezTo>
                  <a:pt x="8427880" y="3294901"/>
                  <a:pt x="8428624" y="3288203"/>
                  <a:pt x="8429120" y="3280266"/>
                </a:cubicBezTo>
                <a:cubicBezTo>
                  <a:pt x="8429616" y="3272328"/>
                  <a:pt x="8429864" y="3265879"/>
                  <a:pt x="8429864" y="3260918"/>
                </a:cubicBezTo>
                <a:cubicBezTo>
                  <a:pt x="8429864" y="3134414"/>
                  <a:pt x="8394890" y="3038296"/>
                  <a:pt x="8324940" y="2972564"/>
                </a:cubicBezTo>
                <a:cubicBezTo>
                  <a:pt x="8254991" y="2906831"/>
                  <a:pt x="8160981" y="2873965"/>
                  <a:pt x="8042911" y="2873965"/>
                </a:cubicBezTo>
                <a:close/>
                <a:moveTo>
                  <a:pt x="5737861" y="2873965"/>
                </a:moveTo>
                <a:cubicBezTo>
                  <a:pt x="5661959" y="2873965"/>
                  <a:pt x="5594366" y="2888104"/>
                  <a:pt x="5535083" y="2916381"/>
                </a:cubicBezTo>
                <a:cubicBezTo>
                  <a:pt x="5475800" y="2944659"/>
                  <a:pt x="5429291" y="2986082"/>
                  <a:pt x="5395557" y="3040652"/>
                </a:cubicBezTo>
                <a:cubicBezTo>
                  <a:pt x="5361822" y="3095223"/>
                  <a:pt x="5344955" y="3162443"/>
                  <a:pt x="5344955" y="3242315"/>
                </a:cubicBezTo>
                <a:cubicBezTo>
                  <a:pt x="5344955" y="3330619"/>
                  <a:pt x="5362194" y="3403049"/>
                  <a:pt x="5396673" y="3459603"/>
                </a:cubicBezTo>
                <a:cubicBezTo>
                  <a:pt x="5431152" y="3516158"/>
                  <a:pt x="5478528" y="3557830"/>
                  <a:pt x="5538804" y="3584619"/>
                </a:cubicBezTo>
                <a:cubicBezTo>
                  <a:pt x="5599079" y="3611408"/>
                  <a:pt x="5667416" y="3624803"/>
                  <a:pt x="5743815" y="3624803"/>
                </a:cubicBezTo>
                <a:cubicBezTo>
                  <a:pt x="5816244" y="3624803"/>
                  <a:pt x="5880116" y="3616245"/>
                  <a:pt x="5935431" y="3599130"/>
                </a:cubicBezTo>
                <a:cubicBezTo>
                  <a:pt x="5990745" y="3582015"/>
                  <a:pt x="6034650" y="3554358"/>
                  <a:pt x="6067144" y="3516158"/>
                </a:cubicBezTo>
                <a:cubicBezTo>
                  <a:pt x="6099637" y="3477959"/>
                  <a:pt x="6117869" y="3427358"/>
                  <a:pt x="6121838" y="3364353"/>
                </a:cubicBezTo>
                <a:lnTo>
                  <a:pt x="5864365" y="3364353"/>
                </a:lnTo>
                <a:cubicBezTo>
                  <a:pt x="5862877" y="3391142"/>
                  <a:pt x="5851343" y="3410366"/>
                  <a:pt x="5829763" y="3422025"/>
                </a:cubicBezTo>
                <a:cubicBezTo>
                  <a:pt x="5808183" y="3433683"/>
                  <a:pt x="5781021" y="3439512"/>
                  <a:pt x="5748279" y="3439512"/>
                </a:cubicBezTo>
                <a:cubicBezTo>
                  <a:pt x="5718018" y="3439512"/>
                  <a:pt x="5693585" y="3433062"/>
                  <a:pt x="5674982" y="3420164"/>
                </a:cubicBezTo>
                <a:cubicBezTo>
                  <a:pt x="5656378" y="3407266"/>
                  <a:pt x="5642859" y="3390150"/>
                  <a:pt x="5634426" y="3368818"/>
                </a:cubicBezTo>
                <a:cubicBezTo>
                  <a:pt x="5625992" y="3347486"/>
                  <a:pt x="5621279" y="3324666"/>
                  <a:pt x="5620287" y="3300358"/>
                </a:cubicBezTo>
                <a:lnTo>
                  <a:pt x="6121838" y="3300358"/>
                </a:lnTo>
                <a:cubicBezTo>
                  <a:pt x="6122830" y="3294901"/>
                  <a:pt x="6123574" y="3288203"/>
                  <a:pt x="6124070" y="3280266"/>
                </a:cubicBezTo>
                <a:cubicBezTo>
                  <a:pt x="6124567" y="3272328"/>
                  <a:pt x="6124814" y="3265879"/>
                  <a:pt x="6124814" y="3260918"/>
                </a:cubicBezTo>
                <a:cubicBezTo>
                  <a:pt x="6124814" y="3134414"/>
                  <a:pt x="6089840" y="3038296"/>
                  <a:pt x="6019890" y="2972564"/>
                </a:cubicBezTo>
                <a:cubicBezTo>
                  <a:pt x="5949941" y="2906831"/>
                  <a:pt x="5855932" y="2873965"/>
                  <a:pt x="5737861" y="2873965"/>
                </a:cubicBezTo>
                <a:close/>
                <a:moveTo>
                  <a:pt x="2156462" y="2873965"/>
                </a:moveTo>
                <a:cubicBezTo>
                  <a:pt x="2080559" y="2873965"/>
                  <a:pt x="2012967" y="2888104"/>
                  <a:pt x="1953683" y="2916381"/>
                </a:cubicBezTo>
                <a:cubicBezTo>
                  <a:pt x="1894400" y="2944659"/>
                  <a:pt x="1847891" y="2986082"/>
                  <a:pt x="1814157" y="3040652"/>
                </a:cubicBezTo>
                <a:cubicBezTo>
                  <a:pt x="1780423" y="3095223"/>
                  <a:pt x="1763555" y="3162443"/>
                  <a:pt x="1763555" y="3242315"/>
                </a:cubicBezTo>
                <a:cubicBezTo>
                  <a:pt x="1763555" y="3330619"/>
                  <a:pt x="1780795" y="3403049"/>
                  <a:pt x="1815273" y="3459603"/>
                </a:cubicBezTo>
                <a:cubicBezTo>
                  <a:pt x="1849752" y="3516158"/>
                  <a:pt x="1897129" y="3557830"/>
                  <a:pt x="1957404" y="3584619"/>
                </a:cubicBezTo>
                <a:cubicBezTo>
                  <a:pt x="2017679" y="3611408"/>
                  <a:pt x="2086016" y="3624803"/>
                  <a:pt x="2162415" y="3624803"/>
                </a:cubicBezTo>
                <a:cubicBezTo>
                  <a:pt x="2234844" y="3624803"/>
                  <a:pt x="2298717" y="3616245"/>
                  <a:pt x="2354031" y="3599130"/>
                </a:cubicBezTo>
                <a:cubicBezTo>
                  <a:pt x="2409345" y="3582015"/>
                  <a:pt x="2453250" y="3554358"/>
                  <a:pt x="2485744" y="3516158"/>
                </a:cubicBezTo>
                <a:cubicBezTo>
                  <a:pt x="2518238" y="3477959"/>
                  <a:pt x="2536469" y="3427358"/>
                  <a:pt x="2540438" y="3364353"/>
                </a:cubicBezTo>
                <a:lnTo>
                  <a:pt x="2282966" y="3364353"/>
                </a:lnTo>
                <a:cubicBezTo>
                  <a:pt x="2281477" y="3391142"/>
                  <a:pt x="2269943" y="3410366"/>
                  <a:pt x="2248363" y="3422025"/>
                </a:cubicBezTo>
                <a:cubicBezTo>
                  <a:pt x="2226783" y="3433683"/>
                  <a:pt x="2199622" y="3439512"/>
                  <a:pt x="2166880" y="3439512"/>
                </a:cubicBezTo>
                <a:cubicBezTo>
                  <a:pt x="2136618" y="3439512"/>
                  <a:pt x="2112185" y="3433062"/>
                  <a:pt x="2093582" y="3420164"/>
                </a:cubicBezTo>
                <a:cubicBezTo>
                  <a:pt x="2074978" y="3407266"/>
                  <a:pt x="2061460" y="3390150"/>
                  <a:pt x="2053026" y="3368818"/>
                </a:cubicBezTo>
                <a:cubicBezTo>
                  <a:pt x="2044592" y="3347486"/>
                  <a:pt x="2039880" y="3324666"/>
                  <a:pt x="2038888" y="3300358"/>
                </a:cubicBezTo>
                <a:lnTo>
                  <a:pt x="2540438" y="3300358"/>
                </a:lnTo>
                <a:cubicBezTo>
                  <a:pt x="2541430" y="3294901"/>
                  <a:pt x="2542175" y="3288203"/>
                  <a:pt x="2542671" y="3280266"/>
                </a:cubicBezTo>
                <a:cubicBezTo>
                  <a:pt x="2543166" y="3272328"/>
                  <a:pt x="2543415" y="3265879"/>
                  <a:pt x="2543415" y="3260918"/>
                </a:cubicBezTo>
                <a:cubicBezTo>
                  <a:pt x="2543415" y="3134414"/>
                  <a:pt x="2508440" y="3038296"/>
                  <a:pt x="2438491" y="2972564"/>
                </a:cubicBezTo>
                <a:cubicBezTo>
                  <a:pt x="2368542" y="2906831"/>
                  <a:pt x="2274532" y="2873965"/>
                  <a:pt x="2156462" y="2873965"/>
                </a:cubicBezTo>
                <a:close/>
                <a:moveTo>
                  <a:pt x="9053156" y="2872477"/>
                </a:moveTo>
                <a:cubicBezTo>
                  <a:pt x="9004540" y="2872477"/>
                  <a:pt x="8962619" y="2881530"/>
                  <a:pt x="8927397" y="2899638"/>
                </a:cubicBezTo>
                <a:cubicBezTo>
                  <a:pt x="8892174" y="2917745"/>
                  <a:pt x="8861416" y="2943666"/>
                  <a:pt x="8835123" y="2977400"/>
                </a:cubicBezTo>
                <a:lnTo>
                  <a:pt x="8817264" y="2882894"/>
                </a:lnTo>
                <a:lnTo>
                  <a:pt x="8558303" y="2882894"/>
                </a:lnTo>
                <a:lnTo>
                  <a:pt x="8558303" y="3877811"/>
                </a:lnTo>
                <a:lnTo>
                  <a:pt x="8835123" y="3877811"/>
                </a:lnTo>
                <a:lnTo>
                  <a:pt x="8835123" y="3527320"/>
                </a:lnTo>
                <a:cubicBezTo>
                  <a:pt x="8859928" y="3557086"/>
                  <a:pt x="8888826" y="3580775"/>
                  <a:pt x="8921816" y="3598386"/>
                </a:cubicBezTo>
                <a:cubicBezTo>
                  <a:pt x="8954805" y="3615997"/>
                  <a:pt x="8993129" y="3624803"/>
                  <a:pt x="9036785" y="3624803"/>
                </a:cubicBezTo>
                <a:cubicBezTo>
                  <a:pt x="9095820" y="3624803"/>
                  <a:pt x="9148654" y="3611036"/>
                  <a:pt x="9195287" y="3583503"/>
                </a:cubicBezTo>
                <a:cubicBezTo>
                  <a:pt x="9241920" y="3555970"/>
                  <a:pt x="9278878" y="3514546"/>
                  <a:pt x="9306164" y="3459232"/>
                </a:cubicBezTo>
                <a:cubicBezTo>
                  <a:pt x="9333450" y="3403917"/>
                  <a:pt x="9347092" y="3334340"/>
                  <a:pt x="9347092" y="3250500"/>
                </a:cubicBezTo>
                <a:cubicBezTo>
                  <a:pt x="9347092" y="3164676"/>
                  <a:pt x="9334814" y="3093858"/>
                  <a:pt x="9310257" y="3038048"/>
                </a:cubicBezTo>
                <a:cubicBezTo>
                  <a:pt x="9285700" y="2982238"/>
                  <a:pt x="9251345" y="2940689"/>
                  <a:pt x="9207194" y="2913405"/>
                </a:cubicBezTo>
                <a:cubicBezTo>
                  <a:pt x="9163042" y="2886119"/>
                  <a:pt x="9111696" y="2872477"/>
                  <a:pt x="9053156" y="2872477"/>
                </a:cubicBezTo>
                <a:close/>
                <a:moveTo>
                  <a:pt x="3032762" y="2872477"/>
                </a:moveTo>
                <a:cubicBezTo>
                  <a:pt x="2953387" y="2872477"/>
                  <a:pt x="2884306" y="2887484"/>
                  <a:pt x="2825519" y="2917497"/>
                </a:cubicBezTo>
                <a:cubicBezTo>
                  <a:pt x="2766732" y="2947511"/>
                  <a:pt x="2721091" y="2991043"/>
                  <a:pt x="2688597" y="3048094"/>
                </a:cubicBezTo>
                <a:cubicBezTo>
                  <a:pt x="2656102" y="3105145"/>
                  <a:pt x="2639855" y="3174102"/>
                  <a:pt x="2639855" y="3254965"/>
                </a:cubicBezTo>
                <a:cubicBezTo>
                  <a:pt x="2639855" y="3333844"/>
                  <a:pt x="2655854" y="3400816"/>
                  <a:pt x="2687853" y="3455883"/>
                </a:cubicBezTo>
                <a:cubicBezTo>
                  <a:pt x="2719851" y="3510949"/>
                  <a:pt x="2765243" y="3552869"/>
                  <a:pt x="2824030" y="3581643"/>
                </a:cubicBezTo>
                <a:cubicBezTo>
                  <a:pt x="2882818" y="3610416"/>
                  <a:pt x="2952395" y="3624803"/>
                  <a:pt x="3032762" y="3624803"/>
                </a:cubicBezTo>
                <a:cubicBezTo>
                  <a:pt x="3110649" y="3624803"/>
                  <a:pt x="3176753" y="3612277"/>
                  <a:pt x="3231076" y="3587223"/>
                </a:cubicBezTo>
                <a:cubicBezTo>
                  <a:pt x="3285398" y="3562171"/>
                  <a:pt x="3327070" y="3525708"/>
                  <a:pt x="3356091" y="3477835"/>
                </a:cubicBezTo>
                <a:cubicBezTo>
                  <a:pt x="3385112" y="3429962"/>
                  <a:pt x="3400368" y="3372291"/>
                  <a:pt x="3401856" y="3304822"/>
                </a:cubicBezTo>
                <a:lnTo>
                  <a:pt x="3134709" y="3304822"/>
                </a:lnTo>
                <a:cubicBezTo>
                  <a:pt x="3134709" y="3340045"/>
                  <a:pt x="3126151" y="3367702"/>
                  <a:pt x="3109036" y="3387794"/>
                </a:cubicBezTo>
                <a:cubicBezTo>
                  <a:pt x="3091921" y="3407886"/>
                  <a:pt x="3066496" y="3417931"/>
                  <a:pt x="3032762" y="3417931"/>
                </a:cubicBezTo>
                <a:cubicBezTo>
                  <a:pt x="3002997" y="3417931"/>
                  <a:pt x="2979556" y="3411607"/>
                  <a:pt x="2962440" y="3398956"/>
                </a:cubicBezTo>
                <a:cubicBezTo>
                  <a:pt x="2945325" y="3386306"/>
                  <a:pt x="2933171" y="3367826"/>
                  <a:pt x="2925978" y="3343518"/>
                </a:cubicBezTo>
                <a:cubicBezTo>
                  <a:pt x="2918784" y="3319209"/>
                  <a:pt x="2915188" y="3289691"/>
                  <a:pt x="2915188" y="3254965"/>
                </a:cubicBezTo>
                <a:cubicBezTo>
                  <a:pt x="2915188" y="3198411"/>
                  <a:pt x="2923497" y="3155250"/>
                  <a:pt x="2940117" y="3125484"/>
                </a:cubicBezTo>
                <a:cubicBezTo>
                  <a:pt x="2956735" y="3095719"/>
                  <a:pt x="2987618" y="3080837"/>
                  <a:pt x="3032762" y="3080837"/>
                </a:cubicBezTo>
                <a:cubicBezTo>
                  <a:pt x="3065008" y="3080837"/>
                  <a:pt x="3088573" y="3089270"/>
                  <a:pt x="3103455" y="3106137"/>
                </a:cubicBezTo>
                <a:cubicBezTo>
                  <a:pt x="3118338" y="3123004"/>
                  <a:pt x="3125780" y="3144584"/>
                  <a:pt x="3125780" y="3170877"/>
                </a:cubicBezTo>
                <a:lnTo>
                  <a:pt x="3393670" y="3170877"/>
                </a:lnTo>
                <a:cubicBezTo>
                  <a:pt x="3394166" y="3104897"/>
                  <a:pt x="3379408" y="3049831"/>
                  <a:pt x="3349394" y="3005678"/>
                </a:cubicBezTo>
                <a:cubicBezTo>
                  <a:pt x="3319380" y="2961526"/>
                  <a:pt x="3277336" y="2928287"/>
                  <a:pt x="3223262" y="2905963"/>
                </a:cubicBezTo>
                <a:cubicBezTo>
                  <a:pt x="3169188" y="2883638"/>
                  <a:pt x="3105688" y="2872477"/>
                  <a:pt x="3032762" y="2872477"/>
                </a:cubicBezTo>
                <a:close/>
                <a:moveTo>
                  <a:pt x="8100359" y="1461140"/>
                </a:moveTo>
                <a:lnTo>
                  <a:pt x="8100359" y="1554157"/>
                </a:lnTo>
                <a:cubicBezTo>
                  <a:pt x="8089445" y="1568048"/>
                  <a:pt x="8073694" y="1581442"/>
                  <a:pt x="8053106" y="1594341"/>
                </a:cubicBezTo>
                <a:cubicBezTo>
                  <a:pt x="8032518" y="1607239"/>
                  <a:pt x="8007589" y="1613689"/>
                  <a:pt x="7978320" y="1613689"/>
                </a:cubicBezTo>
                <a:cubicBezTo>
                  <a:pt x="7959964" y="1613689"/>
                  <a:pt x="7944957" y="1608355"/>
                  <a:pt x="7933299" y="1597689"/>
                </a:cubicBezTo>
                <a:cubicBezTo>
                  <a:pt x="7921641" y="1587023"/>
                  <a:pt x="7915812" y="1571024"/>
                  <a:pt x="7915812" y="1549692"/>
                </a:cubicBezTo>
                <a:cubicBezTo>
                  <a:pt x="7915812" y="1520423"/>
                  <a:pt x="7928214" y="1498719"/>
                  <a:pt x="7953019" y="1484580"/>
                </a:cubicBezTo>
                <a:cubicBezTo>
                  <a:pt x="7977824" y="1470441"/>
                  <a:pt x="8026937" y="1462628"/>
                  <a:pt x="8100359" y="1461140"/>
                </a:cubicBezTo>
                <a:close/>
                <a:moveTo>
                  <a:pt x="4115040" y="1247571"/>
                </a:moveTo>
                <a:cubicBezTo>
                  <a:pt x="4146790" y="1247571"/>
                  <a:pt x="4171223" y="1256005"/>
                  <a:pt x="4188338" y="1272872"/>
                </a:cubicBezTo>
                <a:cubicBezTo>
                  <a:pt x="4205453" y="1289739"/>
                  <a:pt x="4217359" y="1311443"/>
                  <a:pt x="4224057" y="1337984"/>
                </a:cubicBezTo>
                <a:cubicBezTo>
                  <a:pt x="4230754" y="1364525"/>
                  <a:pt x="4234103" y="1392431"/>
                  <a:pt x="4234103" y="1421700"/>
                </a:cubicBezTo>
                <a:cubicBezTo>
                  <a:pt x="4234103" y="1449977"/>
                  <a:pt x="4230754" y="1476891"/>
                  <a:pt x="4224057" y="1502439"/>
                </a:cubicBezTo>
                <a:cubicBezTo>
                  <a:pt x="4217359" y="1527988"/>
                  <a:pt x="4205453" y="1548824"/>
                  <a:pt x="4188338" y="1564947"/>
                </a:cubicBezTo>
                <a:cubicBezTo>
                  <a:pt x="4171223" y="1581070"/>
                  <a:pt x="4146790" y="1589132"/>
                  <a:pt x="4115040" y="1589132"/>
                </a:cubicBezTo>
                <a:cubicBezTo>
                  <a:pt x="4082794" y="1589132"/>
                  <a:pt x="4057617" y="1581070"/>
                  <a:pt x="4039509" y="1564947"/>
                </a:cubicBezTo>
                <a:cubicBezTo>
                  <a:pt x="4021402" y="1548824"/>
                  <a:pt x="4008875" y="1527988"/>
                  <a:pt x="4001930" y="1502439"/>
                </a:cubicBezTo>
                <a:cubicBezTo>
                  <a:pt x="3994985" y="1476891"/>
                  <a:pt x="3991513" y="1449977"/>
                  <a:pt x="3991513" y="1421700"/>
                </a:cubicBezTo>
                <a:cubicBezTo>
                  <a:pt x="3991513" y="1392431"/>
                  <a:pt x="3994985" y="1364525"/>
                  <a:pt x="4001930" y="1337984"/>
                </a:cubicBezTo>
                <a:cubicBezTo>
                  <a:pt x="4008875" y="1311443"/>
                  <a:pt x="4021402" y="1289739"/>
                  <a:pt x="4039509" y="1272872"/>
                </a:cubicBezTo>
                <a:cubicBezTo>
                  <a:pt x="4057617" y="1256005"/>
                  <a:pt x="4082794" y="1247571"/>
                  <a:pt x="4115040" y="1247571"/>
                </a:cubicBezTo>
                <a:close/>
                <a:moveTo>
                  <a:pt x="3224601" y="1246083"/>
                </a:moveTo>
                <a:cubicBezTo>
                  <a:pt x="3258832" y="1246083"/>
                  <a:pt x="3285993" y="1259105"/>
                  <a:pt x="3306084" y="1285150"/>
                </a:cubicBezTo>
                <a:cubicBezTo>
                  <a:pt x="3326176" y="1311195"/>
                  <a:pt x="3336223" y="1354976"/>
                  <a:pt x="3336223" y="1416491"/>
                </a:cubicBezTo>
                <a:cubicBezTo>
                  <a:pt x="3336223" y="1476519"/>
                  <a:pt x="3326053" y="1520547"/>
                  <a:pt x="3305713" y="1548576"/>
                </a:cubicBezTo>
                <a:cubicBezTo>
                  <a:pt x="3285373" y="1576605"/>
                  <a:pt x="3258336" y="1590620"/>
                  <a:pt x="3224601" y="1590620"/>
                </a:cubicBezTo>
                <a:cubicBezTo>
                  <a:pt x="3193348" y="1590620"/>
                  <a:pt x="3167674" y="1581070"/>
                  <a:pt x="3147583" y="1561971"/>
                </a:cubicBezTo>
                <a:cubicBezTo>
                  <a:pt x="3127491" y="1542871"/>
                  <a:pt x="3111988" y="1523399"/>
                  <a:pt x="3101074" y="1503555"/>
                </a:cubicBezTo>
                <a:lnTo>
                  <a:pt x="3101074" y="1337612"/>
                </a:lnTo>
                <a:cubicBezTo>
                  <a:pt x="3108019" y="1318761"/>
                  <a:pt x="3122406" y="1298793"/>
                  <a:pt x="3144234" y="1277709"/>
                </a:cubicBezTo>
                <a:cubicBezTo>
                  <a:pt x="3166063" y="1256625"/>
                  <a:pt x="3192852" y="1246083"/>
                  <a:pt x="3224601" y="1246083"/>
                </a:cubicBezTo>
                <a:close/>
                <a:moveTo>
                  <a:pt x="5046852" y="1228104"/>
                </a:moveTo>
                <a:lnTo>
                  <a:pt x="5046852" y="1616350"/>
                </a:lnTo>
                <a:lnTo>
                  <a:pt x="5028574" y="1612037"/>
                </a:lnTo>
                <a:cubicBezTo>
                  <a:pt x="5016575" y="1608363"/>
                  <a:pt x="5005552" y="1604077"/>
                  <a:pt x="4995506" y="1599178"/>
                </a:cubicBezTo>
                <a:cubicBezTo>
                  <a:pt x="4955323" y="1579582"/>
                  <a:pt x="4927171" y="1554033"/>
                  <a:pt x="4911047" y="1522531"/>
                </a:cubicBezTo>
                <a:cubicBezTo>
                  <a:pt x="4894923" y="1491029"/>
                  <a:pt x="4886862" y="1457915"/>
                  <a:pt x="4886862" y="1423188"/>
                </a:cubicBezTo>
                <a:cubicBezTo>
                  <a:pt x="4886862" y="1388462"/>
                  <a:pt x="4894923" y="1355224"/>
                  <a:pt x="4911047" y="1323474"/>
                </a:cubicBezTo>
                <a:cubicBezTo>
                  <a:pt x="4927171" y="1291724"/>
                  <a:pt x="4955323" y="1265803"/>
                  <a:pt x="4995506" y="1245711"/>
                </a:cubicBezTo>
                <a:cubicBezTo>
                  <a:pt x="5005552" y="1240688"/>
                  <a:pt x="5016575" y="1236293"/>
                  <a:pt x="5028574" y="1232526"/>
                </a:cubicBezTo>
                <a:close/>
                <a:moveTo>
                  <a:pt x="5273815" y="1227131"/>
                </a:moveTo>
                <a:lnTo>
                  <a:pt x="5295768" y="1232526"/>
                </a:lnTo>
                <a:cubicBezTo>
                  <a:pt x="5307549" y="1236293"/>
                  <a:pt x="5318340" y="1240688"/>
                  <a:pt x="5328138" y="1245711"/>
                </a:cubicBezTo>
                <a:cubicBezTo>
                  <a:pt x="5367329" y="1265803"/>
                  <a:pt x="5394862" y="1291724"/>
                  <a:pt x="5410738" y="1323474"/>
                </a:cubicBezTo>
                <a:cubicBezTo>
                  <a:pt x="5426612" y="1355224"/>
                  <a:pt x="5434549" y="1388462"/>
                  <a:pt x="5434549" y="1423188"/>
                </a:cubicBezTo>
                <a:cubicBezTo>
                  <a:pt x="5434549" y="1457915"/>
                  <a:pt x="5426612" y="1491029"/>
                  <a:pt x="5410738" y="1522531"/>
                </a:cubicBezTo>
                <a:cubicBezTo>
                  <a:pt x="5394862" y="1554033"/>
                  <a:pt x="5367329" y="1579582"/>
                  <a:pt x="5328138" y="1599178"/>
                </a:cubicBezTo>
                <a:cubicBezTo>
                  <a:pt x="5318340" y="1604077"/>
                  <a:pt x="5307549" y="1608363"/>
                  <a:pt x="5295768" y="1612037"/>
                </a:cubicBezTo>
                <a:lnTo>
                  <a:pt x="5273815" y="1617299"/>
                </a:lnTo>
                <a:close/>
                <a:moveTo>
                  <a:pt x="11107877" y="1054095"/>
                </a:moveTo>
                <a:lnTo>
                  <a:pt x="11107877" y="1348030"/>
                </a:lnTo>
                <a:cubicBezTo>
                  <a:pt x="11107877" y="1434351"/>
                  <a:pt x="11132434" y="1499463"/>
                  <a:pt x="11181547" y="1543367"/>
                </a:cubicBezTo>
                <a:cubicBezTo>
                  <a:pt x="11230660" y="1587272"/>
                  <a:pt x="11290439" y="1609224"/>
                  <a:pt x="11360885" y="1609224"/>
                </a:cubicBezTo>
                <a:cubicBezTo>
                  <a:pt x="11415455" y="1609224"/>
                  <a:pt x="11460228" y="1603022"/>
                  <a:pt x="11495202" y="1590620"/>
                </a:cubicBezTo>
                <a:cubicBezTo>
                  <a:pt x="11530177" y="1578218"/>
                  <a:pt x="11559074" y="1565071"/>
                  <a:pt x="11581895" y="1551181"/>
                </a:cubicBezTo>
                <a:lnTo>
                  <a:pt x="11581895" y="1782608"/>
                </a:lnTo>
                <a:lnTo>
                  <a:pt x="11859459" y="1782608"/>
                </a:lnTo>
                <a:lnTo>
                  <a:pt x="11859459" y="1054095"/>
                </a:lnTo>
                <a:lnTo>
                  <a:pt x="11581895" y="1054095"/>
                </a:lnTo>
                <a:lnTo>
                  <a:pt x="11581895" y="1360681"/>
                </a:lnTo>
                <a:cubicBezTo>
                  <a:pt x="11563043" y="1371099"/>
                  <a:pt x="11544316" y="1379284"/>
                  <a:pt x="11525712" y="1385237"/>
                </a:cubicBezTo>
                <a:cubicBezTo>
                  <a:pt x="11507109" y="1391190"/>
                  <a:pt x="11485157" y="1394167"/>
                  <a:pt x="11459856" y="1394167"/>
                </a:cubicBezTo>
                <a:cubicBezTo>
                  <a:pt x="11438027" y="1394167"/>
                  <a:pt x="11419920" y="1387222"/>
                  <a:pt x="11405534" y="1373331"/>
                </a:cubicBezTo>
                <a:cubicBezTo>
                  <a:pt x="11391146" y="1359440"/>
                  <a:pt x="11383953" y="1340341"/>
                  <a:pt x="11383953" y="1316032"/>
                </a:cubicBezTo>
                <a:lnTo>
                  <a:pt x="11383953" y="1054095"/>
                </a:lnTo>
                <a:close/>
                <a:moveTo>
                  <a:pt x="10177553" y="1054095"/>
                </a:moveTo>
                <a:lnTo>
                  <a:pt x="10177553" y="1782608"/>
                </a:lnTo>
                <a:lnTo>
                  <a:pt x="10430560" y="1782608"/>
                </a:lnTo>
                <a:lnTo>
                  <a:pt x="10701428" y="1403097"/>
                </a:lnTo>
                <a:lnTo>
                  <a:pt x="10701428" y="1782608"/>
                </a:lnTo>
                <a:lnTo>
                  <a:pt x="10952947" y="1782608"/>
                </a:lnTo>
                <a:lnTo>
                  <a:pt x="10952947" y="1054095"/>
                </a:lnTo>
                <a:lnTo>
                  <a:pt x="10701428" y="1054095"/>
                </a:lnTo>
                <a:lnTo>
                  <a:pt x="10430560" y="1433607"/>
                </a:lnTo>
                <a:lnTo>
                  <a:pt x="10430560" y="1054095"/>
                </a:lnTo>
                <a:close/>
                <a:moveTo>
                  <a:pt x="9351408" y="1054095"/>
                </a:moveTo>
                <a:lnTo>
                  <a:pt x="9351408" y="1263198"/>
                </a:lnTo>
                <a:lnTo>
                  <a:pt x="9582091" y="1263198"/>
                </a:lnTo>
                <a:lnTo>
                  <a:pt x="9582091" y="1782608"/>
                </a:lnTo>
                <a:lnTo>
                  <a:pt x="9858912" y="1782608"/>
                </a:lnTo>
                <a:lnTo>
                  <a:pt x="9858912" y="1263198"/>
                </a:lnTo>
                <a:lnTo>
                  <a:pt x="10089595" y="1263198"/>
                </a:lnTo>
                <a:lnTo>
                  <a:pt x="10089595" y="1054095"/>
                </a:lnTo>
                <a:lnTo>
                  <a:pt x="9858912" y="1054095"/>
                </a:lnTo>
                <a:lnTo>
                  <a:pt x="9582091" y="1054095"/>
                </a:lnTo>
                <a:close/>
                <a:moveTo>
                  <a:pt x="8529728" y="1054095"/>
                </a:moveTo>
                <a:lnTo>
                  <a:pt x="8529728" y="1782608"/>
                </a:lnTo>
                <a:lnTo>
                  <a:pt x="8806548" y="1782608"/>
                </a:lnTo>
                <a:lnTo>
                  <a:pt x="8806548" y="1392679"/>
                </a:lnTo>
                <a:lnTo>
                  <a:pt x="9040208" y="1782608"/>
                </a:lnTo>
                <a:lnTo>
                  <a:pt x="9341585" y="1782608"/>
                </a:lnTo>
                <a:lnTo>
                  <a:pt x="9088578" y="1383005"/>
                </a:lnTo>
                <a:lnTo>
                  <a:pt x="9331167" y="1054095"/>
                </a:lnTo>
                <a:lnTo>
                  <a:pt x="9041696" y="1054095"/>
                </a:lnTo>
                <a:lnTo>
                  <a:pt x="8806548" y="1381517"/>
                </a:lnTo>
                <a:lnTo>
                  <a:pt x="8806548" y="1054095"/>
                </a:lnTo>
                <a:close/>
                <a:moveTo>
                  <a:pt x="6885624" y="1054095"/>
                </a:moveTo>
                <a:lnTo>
                  <a:pt x="6835022" y="1368122"/>
                </a:lnTo>
                <a:cubicBezTo>
                  <a:pt x="6826588" y="1421700"/>
                  <a:pt x="6817907" y="1463124"/>
                  <a:pt x="6808977" y="1492393"/>
                </a:cubicBezTo>
                <a:cubicBezTo>
                  <a:pt x="6800047" y="1521663"/>
                  <a:pt x="6790993" y="1542623"/>
                  <a:pt x="6781816" y="1555273"/>
                </a:cubicBezTo>
                <a:cubicBezTo>
                  <a:pt x="6772638" y="1567924"/>
                  <a:pt x="6763212" y="1575489"/>
                  <a:pt x="6753539" y="1577970"/>
                </a:cubicBezTo>
                <a:cubicBezTo>
                  <a:pt x="6743865" y="1580450"/>
                  <a:pt x="6734067" y="1581690"/>
                  <a:pt x="6724145" y="1581690"/>
                </a:cubicBezTo>
                <a:lnTo>
                  <a:pt x="6711495" y="1581690"/>
                </a:lnTo>
                <a:lnTo>
                  <a:pt x="6711495" y="1797491"/>
                </a:lnTo>
                <a:lnTo>
                  <a:pt x="6786653" y="1797491"/>
                </a:lnTo>
                <a:cubicBezTo>
                  <a:pt x="6837750" y="1797491"/>
                  <a:pt x="6880043" y="1791910"/>
                  <a:pt x="6913529" y="1780748"/>
                </a:cubicBezTo>
                <a:cubicBezTo>
                  <a:pt x="6947015" y="1769586"/>
                  <a:pt x="6974424" y="1749618"/>
                  <a:pt x="6995756" y="1720845"/>
                </a:cubicBezTo>
                <a:cubicBezTo>
                  <a:pt x="7017088" y="1692071"/>
                  <a:pt x="7034824" y="1651392"/>
                  <a:pt x="7048962" y="1598806"/>
                </a:cubicBezTo>
                <a:cubicBezTo>
                  <a:pt x="7063101" y="1546220"/>
                  <a:pt x="7076124" y="1478503"/>
                  <a:pt x="7088030" y="1395655"/>
                </a:cubicBezTo>
                <a:lnTo>
                  <a:pt x="7108122" y="1263198"/>
                </a:lnTo>
                <a:lnTo>
                  <a:pt x="7233137" y="1263198"/>
                </a:lnTo>
                <a:lnTo>
                  <a:pt x="7233137" y="1782608"/>
                </a:lnTo>
                <a:lnTo>
                  <a:pt x="7509958" y="1782608"/>
                </a:lnTo>
                <a:lnTo>
                  <a:pt x="7509958" y="1054095"/>
                </a:lnTo>
                <a:close/>
                <a:moveTo>
                  <a:pt x="5843678" y="1054095"/>
                </a:moveTo>
                <a:lnTo>
                  <a:pt x="5843678" y="1782608"/>
                </a:lnTo>
                <a:lnTo>
                  <a:pt x="6096686" y="1782608"/>
                </a:lnTo>
                <a:lnTo>
                  <a:pt x="6367553" y="1403097"/>
                </a:lnTo>
                <a:lnTo>
                  <a:pt x="6367553" y="1782608"/>
                </a:lnTo>
                <a:lnTo>
                  <a:pt x="6619073" y="1782608"/>
                </a:lnTo>
                <a:lnTo>
                  <a:pt x="6619073" y="1054095"/>
                </a:lnTo>
                <a:lnTo>
                  <a:pt x="6367553" y="1054095"/>
                </a:lnTo>
                <a:lnTo>
                  <a:pt x="6096686" y="1433607"/>
                </a:lnTo>
                <a:lnTo>
                  <a:pt x="6096686" y="1054095"/>
                </a:lnTo>
                <a:close/>
                <a:moveTo>
                  <a:pt x="8028921" y="1045165"/>
                </a:moveTo>
                <a:cubicBezTo>
                  <a:pt x="7960460" y="1045165"/>
                  <a:pt x="7900557" y="1052854"/>
                  <a:pt x="7849211" y="1068233"/>
                </a:cubicBezTo>
                <a:cubicBezTo>
                  <a:pt x="7797866" y="1083612"/>
                  <a:pt x="7758054" y="1109409"/>
                  <a:pt x="7729777" y="1145624"/>
                </a:cubicBezTo>
                <a:cubicBezTo>
                  <a:pt x="7701499" y="1181839"/>
                  <a:pt x="7687361" y="1231200"/>
                  <a:pt x="7687361" y="1293708"/>
                </a:cubicBezTo>
                <a:lnTo>
                  <a:pt x="7943345" y="1293708"/>
                </a:lnTo>
                <a:cubicBezTo>
                  <a:pt x="7943345" y="1266919"/>
                  <a:pt x="7950787" y="1247943"/>
                  <a:pt x="7965669" y="1236781"/>
                </a:cubicBezTo>
                <a:cubicBezTo>
                  <a:pt x="7980552" y="1225619"/>
                  <a:pt x="8001636" y="1220038"/>
                  <a:pt x="8028921" y="1220038"/>
                </a:cubicBezTo>
                <a:cubicBezTo>
                  <a:pt x="8051741" y="1220038"/>
                  <a:pt x="8070097" y="1225619"/>
                  <a:pt x="8083988" y="1236781"/>
                </a:cubicBezTo>
                <a:cubicBezTo>
                  <a:pt x="8097878" y="1247943"/>
                  <a:pt x="8104824" y="1268407"/>
                  <a:pt x="8104824" y="1298173"/>
                </a:cubicBezTo>
                <a:lnTo>
                  <a:pt x="8104824" y="1322729"/>
                </a:lnTo>
                <a:cubicBezTo>
                  <a:pt x="8013046" y="1325706"/>
                  <a:pt x="7932307" y="1333395"/>
                  <a:pt x="7862606" y="1345798"/>
                </a:cubicBezTo>
                <a:cubicBezTo>
                  <a:pt x="7792905" y="1358200"/>
                  <a:pt x="7738458" y="1381517"/>
                  <a:pt x="7699267" y="1415747"/>
                </a:cubicBezTo>
                <a:cubicBezTo>
                  <a:pt x="7660075" y="1449977"/>
                  <a:pt x="7640480" y="1501571"/>
                  <a:pt x="7640480" y="1570528"/>
                </a:cubicBezTo>
                <a:cubicBezTo>
                  <a:pt x="7640480" y="1621626"/>
                  <a:pt x="7652510" y="1663794"/>
                  <a:pt x="7676571" y="1697032"/>
                </a:cubicBezTo>
                <a:cubicBezTo>
                  <a:pt x="7700631" y="1730271"/>
                  <a:pt x="7731389" y="1754827"/>
                  <a:pt x="7768844" y="1770702"/>
                </a:cubicBezTo>
                <a:cubicBezTo>
                  <a:pt x="7806299" y="1786577"/>
                  <a:pt x="7844623" y="1794515"/>
                  <a:pt x="7883814" y="1794515"/>
                </a:cubicBezTo>
                <a:cubicBezTo>
                  <a:pt x="7933920" y="1794515"/>
                  <a:pt x="7976459" y="1786701"/>
                  <a:pt x="8011434" y="1771074"/>
                </a:cubicBezTo>
                <a:cubicBezTo>
                  <a:pt x="8046409" y="1755447"/>
                  <a:pt x="8078035" y="1732999"/>
                  <a:pt x="8106312" y="1703730"/>
                </a:cubicBezTo>
                <a:lnTo>
                  <a:pt x="8114497" y="1782608"/>
                </a:lnTo>
                <a:lnTo>
                  <a:pt x="8373458" y="1782608"/>
                </a:lnTo>
                <a:lnTo>
                  <a:pt x="8373458" y="1292220"/>
                </a:lnTo>
                <a:cubicBezTo>
                  <a:pt x="8373458" y="1246579"/>
                  <a:pt x="8366141" y="1208132"/>
                  <a:pt x="8351506" y="1176878"/>
                </a:cubicBezTo>
                <a:cubicBezTo>
                  <a:pt x="8336872" y="1145624"/>
                  <a:pt x="8315043" y="1120199"/>
                  <a:pt x="8286022" y="1100604"/>
                </a:cubicBezTo>
                <a:cubicBezTo>
                  <a:pt x="8257000" y="1081008"/>
                  <a:pt x="8221033" y="1066869"/>
                  <a:pt x="8178121" y="1058187"/>
                </a:cubicBezTo>
                <a:cubicBezTo>
                  <a:pt x="8135210" y="1049506"/>
                  <a:pt x="8085476" y="1045165"/>
                  <a:pt x="8028921" y="1045165"/>
                </a:cubicBezTo>
                <a:close/>
                <a:moveTo>
                  <a:pt x="3319107" y="1043677"/>
                </a:moveTo>
                <a:cubicBezTo>
                  <a:pt x="3270490" y="1043677"/>
                  <a:pt x="3228570" y="1052730"/>
                  <a:pt x="3193348" y="1070838"/>
                </a:cubicBezTo>
                <a:cubicBezTo>
                  <a:pt x="3158125" y="1088945"/>
                  <a:pt x="3127367" y="1114866"/>
                  <a:pt x="3101074" y="1148601"/>
                </a:cubicBezTo>
                <a:lnTo>
                  <a:pt x="3083215" y="1054095"/>
                </a:lnTo>
                <a:lnTo>
                  <a:pt x="2824254" y="1054095"/>
                </a:lnTo>
                <a:lnTo>
                  <a:pt x="2824254" y="2049011"/>
                </a:lnTo>
                <a:lnTo>
                  <a:pt x="3101074" y="2049011"/>
                </a:lnTo>
                <a:lnTo>
                  <a:pt x="3101074" y="1698521"/>
                </a:lnTo>
                <a:cubicBezTo>
                  <a:pt x="3125879" y="1728286"/>
                  <a:pt x="3154776" y="1751974"/>
                  <a:pt x="3187766" y="1769586"/>
                </a:cubicBezTo>
                <a:cubicBezTo>
                  <a:pt x="3220757" y="1787197"/>
                  <a:pt x="3259080" y="1796003"/>
                  <a:pt x="3302736" y="1796003"/>
                </a:cubicBezTo>
                <a:cubicBezTo>
                  <a:pt x="3361772" y="1796003"/>
                  <a:pt x="3414605" y="1782236"/>
                  <a:pt x="3461238" y="1754703"/>
                </a:cubicBezTo>
                <a:cubicBezTo>
                  <a:pt x="3507871" y="1727170"/>
                  <a:pt x="3544830" y="1685746"/>
                  <a:pt x="3572115" y="1630432"/>
                </a:cubicBezTo>
                <a:cubicBezTo>
                  <a:pt x="3599400" y="1575117"/>
                  <a:pt x="3613042" y="1505540"/>
                  <a:pt x="3613042" y="1421700"/>
                </a:cubicBezTo>
                <a:cubicBezTo>
                  <a:pt x="3613042" y="1335876"/>
                  <a:pt x="3600764" y="1265059"/>
                  <a:pt x="3576208" y="1209248"/>
                </a:cubicBezTo>
                <a:cubicBezTo>
                  <a:pt x="3551651" y="1153437"/>
                  <a:pt x="3517296" y="1111890"/>
                  <a:pt x="3473144" y="1084605"/>
                </a:cubicBezTo>
                <a:cubicBezTo>
                  <a:pt x="3428992" y="1057319"/>
                  <a:pt x="3377646" y="1043677"/>
                  <a:pt x="3319107" y="1043677"/>
                </a:cubicBezTo>
                <a:close/>
                <a:moveTo>
                  <a:pt x="4115040" y="1039212"/>
                </a:moveTo>
                <a:cubicBezTo>
                  <a:pt x="4038146" y="1039212"/>
                  <a:pt x="3969560" y="1053847"/>
                  <a:pt x="3909285" y="1083116"/>
                </a:cubicBezTo>
                <a:cubicBezTo>
                  <a:pt x="3849010" y="1112386"/>
                  <a:pt x="3801756" y="1155422"/>
                  <a:pt x="3767526" y="1212225"/>
                </a:cubicBezTo>
                <a:cubicBezTo>
                  <a:pt x="3733296" y="1269027"/>
                  <a:pt x="3716180" y="1338853"/>
                  <a:pt x="3716180" y="1421700"/>
                </a:cubicBezTo>
                <a:cubicBezTo>
                  <a:pt x="3716180" y="1503060"/>
                  <a:pt x="3733296" y="1571769"/>
                  <a:pt x="3767526" y="1627827"/>
                </a:cubicBezTo>
                <a:cubicBezTo>
                  <a:pt x="3801756" y="1683886"/>
                  <a:pt x="3849010" y="1726178"/>
                  <a:pt x="3909285" y="1754703"/>
                </a:cubicBezTo>
                <a:cubicBezTo>
                  <a:pt x="3969560" y="1783228"/>
                  <a:pt x="4038146" y="1797491"/>
                  <a:pt x="4115040" y="1797491"/>
                </a:cubicBezTo>
                <a:cubicBezTo>
                  <a:pt x="4190943" y="1797491"/>
                  <a:pt x="4258783" y="1783228"/>
                  <a:pt x="4318563" y="1754703"/>
                </a:cubicBezTo>
                <a:cubicBezTo>
                  <a:pt x="4378341" y="1726178"/>
                  <a:pt x="4425471" y="1683886"/>
                  <a:pt x="4459949" y="1627827"/>
                </a:cubicBezTo>
                <a:cubicBezTo>
                  <a:pt x="4494428" y="1571769"/>
                  <a:pt x="4511667" y="1503060"/>
                  <a:pt x="4511667" y="1421700"/>
                </a:cubicBezTo>
                <a:cubicBezTo>
                  <a:pt x="4511667" y="1338853"/>
                  <a:pt x="4494428" y="1269027"/>
                  <a:pt x="4459949" y="1212225"/>
                </a:cubicBezTo>
                <a:cubicBezTo>
                  <a:pt x="4425471" y="1155422"/>
                  <a:pt x="4378341" y="1112386"/>
                  <a:pt x="4318563" y="1083116"/>
                </a:cubicBezTo>
                <a:cubicBezTo>
                  <a:pt x="4258783" y="1053847"/>
                  <a:pt x="4190943" y="1039212"/>
                  <a:pt x="4115040" y="1039212"/>
                </a:cubicBezTo>
                <a:close/>
                <a:moveTo>
                  <a:pt x="5046852" y="780995"/>
                </a:moveTo>
                <a:lnTo>
                  <a:pt x="5046852" y="1040895"/>
                </a:lnTo>
                <a:lnTo>
                  <a:pt x="5035667" y="1041747"/>
                </a:lnTo>
                <a:cubicBezTo>
                  <a:pt x="4916558" y="1054258"/>
                  <a:pt x="4821937" y="1085535"/>
                  <a:pt x="4751801" y="1135578"/>
                </a:cubicBezTo>
                <a:cubicBezTo>
                  <a:pt x="4658288" y="1202303"/>
                  <a:pt x="4611531" y="1298173"/>
                  <a:pt x="4611531" y="1423188"/>
                </a:cubicBezTo>
                <a:cubicBezTo>
                  <a:pt x="4611531" y="1548204"/>
                  <a:pt x="4658288" y="1643454"/>
                  <a:pt x="4751801" y="1708939"/>
                </a:cubicBezTo>
                <a:cubicBezTo>
                  <a:pt x="4821937" y="1758052"/>
                  <a:pt x="4916558" y="1788748"/>
                  <a:pt x="5035667" y="1801026"/>
                </a:cubicBezTo>
                <a:lnTo>
                  <a:pt x="5046852" y="1801862"/>
                </a:lnTo>
                <a:lnTo>
                  <a:pt x="5046852" y="2049011"/>
                </a:lnTo>
                <a:lnTo>
                  <a:pt x="5273815" y="2049011"/>
                </a:lnTo>
                <a:lnTo>
                  <a:pt x="5273815" y="1802124"/>
                </a:lnTo>
                <a:lnTo>
                  <a:pt x="5288303" y="1801026"/>
                </a:lnTo>
                <a:cubicBezTo>
                  <a:pt x="5405831" y="1788748"/>
                  <a:pt x="5499848" y="1758052"/>
                  <a:pt x="5570356" y="1708939"/>
                </a:cubicBezTo>
                <a:cubicBezTo>
                  <a:pt x="5664366" y="1643454"/>
                  <a:pt x="5711371" y="1548204"/>
                  <a:pt x="5711371" y="1423188"/>
                </a:cubicBezTo>
                <a:cubicBezTo>
                  <a:pt x="5711371" y="1298173"/>
                  <a:pt x="5664366" y="1202303"/>
                  <a:pt x="5570356" y="1135578"/>
                </a:cubicBezTo>
                <a:cubicBezTo>
                  <a:pt x="5499848" y="1085535"/>
                  <a:pt x="5405831" y="1054258"/>
                  <a:pt x="5288303" y="1041747"/>
                </a:cubicBezTo>
                <a:lnTo>
                  <a:pt x="5273815" y="1040627"/>
                </a:lnTo>
                <a:lnTo>
                  <a:pt x="5273815" y="780995"/>
                </a:lnTo>
                <a:close/>
                <a:moveTo>
                  <a:pt x="1716674" y="780995"/>
                </a:moveTo>
                <a:lnTo>
                  <a:pt x="1716674" y="1782608"/>
                </a:lnTo>
                <a:lnTo>
                  <a:pt x="2009122" y="1782608"/>
                </a:lnTo>
                <a:lnTo>
                  <a:pt x="2009122" y="1022097"/>
                </a:lnTo>
                <a:lnTo>
                  <a:pt x="2344729" y="1022097"/>
                </a:lnTo>
                <a:lnTo>
                  <a:pt x="2344729" y="1782608"/>
                </a:lnTo>
                <a:lnTo>
                  <a:pt x="2638665" y="1782608"/>
                </a:lnTo>
                <a:lnTo>
                  <a:pt x="2638665" y="780995"/>
                </a:lnTo>
                <a:close/>
                <a:moveTo>
                  <a:pt x="0" y="0"/>
                </a:moveTo>
                <a:lnTo>
                  <a:pt x="13571621" y="0"/>
                </a:lnTo>
                <a:lnTo>
                  <a:pt x="13571621" y="8133347"/>
                </a:lnTo>
                <a:lnTo>
                  <a:pt x="0" y="8133347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2000" dirty="0">
              <a:latin typeface="Aptos Black" panose="020B00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F0E12C0-3A76-1060-EB58-EAC7F8FE7A30}"/>
              </a:ext>
            </a:extLst>
          </p:cNvPr>
          <p:cNvSpPr txBox="1"/>
          <p:nvPr/>
        </p:nvSpPr>
        <p:spPr>
          <a:xfrm>
            <a:off x="593557" y="612844"/>
            <a:ext cx="1089258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Контроль хронических заболеваний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3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Контроль высокого кровяного давления, диабета и высокого уровня холестерина важен для здоровья мозга.</a:t>
            </a:r>
            <a:endParaRPr lang="fi-FI" sz="4000" dirty="0">
              <a:latin typeface="Aptos Black" panose="020B0004020202020204" pitchFamily="34" charset="0"/>
            </a:endParaRPr>
          </a:p>
          <a:p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Регулярные осмотры у медицинских работников помогут держать эти состояния под контролем.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1061EE8-4479-A4BA-AA61-ADFFC81D38BE}"/>
              </a:ext>
            </a:extLst>
          </p:cNvPr>
          <p:cNvSpPr txBox="1"/>
          <p:nvPr/>
        </p:nvSpPr>
        <p:spPr>
          <a:xfrm>
            <a:off x="593556" y="7785771"/>
            <a:ext cx="1089258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Защита от травм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3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Защита головы от травм, например, ношение шлема при езде на велосипеде или пристегивание ремнем безопасности в автомобиле, может предотвратить травмы мозга.</a:t>
            </a:r>
            <a:endParaRPr lang="fi-FI" sz="40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50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Vanha mies sätkällä">
            <a:hlinkClick r:id="" action="ppaction://media"/>
            <a:extLst>
              <a:ext uri="{FF2B5EF4-FFF2-40B4-BE49-F238E27FC236}">
                <a16:creationId xmlns:a16="http://schemas.microsoft.com/office/drawing/2014/main" id="{E4AF0801-0A89-6E49-997B-38114CA1BA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181035E-05F3-D0FE-95FD-6806D3A92C31}"/>
              </a:ext>
            </a:extLst>
          </p:cNvPr>
          <p:cNvSpPr txBox="1"/>
          <p:nvPr/>
        </p:nvSpPr>
        <p:spPr>
          <a:xfrm>
            <a:off x="-34616572" y="-63224228"/>
            <a:ext cx="82361315" cy="70082228"/>
          </a:xfrm>
          <a:custGeom>
            <a:avLst/>
            <a:gdLst/>
            <a:ahLst/>
            <a:cxnLst/>
            <a:rect l="l" t="t" r="r" b="b"/>
            <a:pathLst>
              <a:path w="13571621" h="8133347">
                <a:moveTo>
                  <a:pt x="8681384" y="6947539"/>
                </a:moveTo>
                <a:lnTo>
                  <a:pt x="8681384" y="7040557"/>
                </a:lnTo>
                <a:cubicBezTo>
                  <a:pt x="8670469" y="7054448"/>
                  <a:pt x="8654719" y="7067843"/>
                  <a:pt x="8634131" y="7080741"/>
                </a:cubicBezTo>
                <a:cubicBezTo>
                  <a:pt x="8613543" y="7093639"/>
                  <a:pt x="8588614" y="7100088"/>
                  <a:pt x="8559345" y="7100088"/>
                </a:cubicBezTo>
                <a:cubicBezTo>
                  <a:pt x="8540989" y="7100088"/>
                  <a:pt x="8525982" y="7094755"/>
                  <a:pt x="8514324" y="7084089"/>
                </a:cubicBezTo>
                <a:cubicBezTo>
                  <a:pt x="8502666" y="7073424"/>
                  <a:pt x="8496837" y="7057425"/>
                  <a:pt x="8496837" y="7036092"/>
                </a:cubicBezTo>
                <a:cubicBezTo>
                  <a:pt x="8496837" y="7006823"/>
                  <a:pt x="8509239" y="6985118"/>
                  <a:pt x="8534044" y="6970980"/>
                </a:cubicBezTo>
                <a:cubicBezTo>
                  <a:pt x="8558848" y="6956841"/>
                  <a:pt x="8607962" y="6949028"/>
                  <a:pt x="8681384" y="6947539"/>
                </a:cubicBezTo>
                <a:close/>
                <a:moveTo>
                  <a:pt x="5024825" y="6732483"/>
                </a:moveTo>
                <a:cubicBezTo>
                  <a:pt x="5059057" y="6732483"/>
                  <a:pt x="5086217" y="6745505"/>
                  <a:pt x="5106309" y="6771550"/>
                </a:cubicBezTo>
                <a:cubicBezTo>
                  <a:pt x="5126401" y="6797595"/>
                  <a:pt x="5136447" y="6841376"/>
                  <a:pt x="5136447" y="6902891"/>
                </a:cubicBezTo>
                <a:cubicBezTo>
                  <a:pt x="5136447" y="6962919"/>
                  <a:pt x="5126277" y="7006947"/>
                  <a:pt x="5105937" y="7034976"/>
                </a:cubicBezTo>
                <a:cubicBezTo>
                  <a:pt x="5085597" y="7063006"/>
                  <a:pt x="5058560" y="7077020"/>
                  <a:pt x="5024825" y="7077020"/>
                </a:cubicBezTo>
                <a:cubicBezTo>
                  <a:pt x="4993572" y="7077020"/>
                  <a:pt x="4967899" y="7067470"/>
                  <a:pt x="4947807" y="7048370"/>
                </a:cubicBezTo>
                <a:cubicBezTo>
                  <a:pt x="4927715" y="7029271"/>
                  <a:pt x="4912212" y="7009800"/>
                  <a:pt x="4901298" y="6989955"/>
                </a:cubicBezTo>
                <a:lnTo>
                  <a:pt x="4901298" y="6824012"/>
                </a:lnTo>
                <a:cubicBezTo>
                  <a:pt x="4908243" y="6805161"/>
                  <a:pt x="4922630" y="6785193"/>
                  <a:pt x="4944458" y="6764109"/>
                </a:cubicBezTo>
                <a:cubicBezTo>
                  <a:pt x="4966286" y="6743025"/>
                  <a:pt x="4993075" y="6732483"/>
                  <a:pt x="5024825" y="6732483"/>
                </a:cubicBezTo>
                <a:close/>
                <a:moveTo>
                  <a:pt x="7358153" y="6540494"/>
                </a:moveTo>
                <a:lnTo>
                  <a:pt x="7358153" y="7269008"/>
                </a:lnTo>
                <a:lnTo>
                  <a:pt x="7634973" y="7269008"/>
                </a:lnTo>
                <a:lnTo>
                  <a:pt x="7634973" y="6879078"/>
                </a:lnTo>
                <a:lnTo>
                  <a:pt x="7868633" y="7269008"/>
                </a:lnTo>
                <a:lnTo>
                  <a:pt x="8170010" y="7269008"/>
                </a:lnTo>
                <a:lnTo>
                  <a:pt x="7917003" y="6869405"/>
                </a:lnTo>
                <a:lnTo>
                  <a:pt x="8159592" y="6540494"/>
                </a:lnTo>
                <a:lnTo>
                  <a:pt x="7870122" y="6540494"/>
                </a:lnTo>
                <a:lnTo>
                  <a:pt x="7634973" y="6867916"/>
                </a:lnTo>
                <a:lnTo>
                  <a:pt x="7634973" y="6540494"/>
                </a:lnTo>
                <a:close/>
                <a:moveTo>
                  <a:pt x="5548403" y="6540494"/>
                </a:moveTo>
                <a:lnTo>
                  <a:pt x="5548403" y="7269008"/>
                </a:lnTo>
                <a:lnTo>
                  <a:pt x="5801411" y="7269008"/>
                </a:lnTo>
                <a:lnTo>
                  <a:pt x="6072278" y="6889496"/>
                </a:lnTo>
                <a:lnTo>
                  <a:pt x="6072278" y="7269008"/>
                </a:lnTo>
                <a:lnTo>
                  <a:pt x="6323798" y="7269008"/>
                </a:lnTo>
                <a:lnTo>
                  <a:pt x="6323798" y="6540494"/>
                </a:lnTo>
                <a:lnTo>
                  <a:pt x="6072278" y="6540494"/>
                </a:lnTo>
                <a:lnTo>
                  <a:pt x="5801411" y="6920006"/>
                </a:lnTo>
                <a:lnTo>
                  <a:pt x="5801411" y="6540494"/>
                </a:lnTo>
                <a:close/>
                <a:moveTo>
                  <a:pt x="8609946" y="6531565"/>
                </a:moveTo>
                <a:cubicBezTo>
                  <a:pt x="8541485" y="6531565"/>
                  <a:pt x="8481582" y="6539254"/>
                  <a:pt x="8430236" y="6554633"/>
                </a:cubicBezTo>
                <a:cubicBezTo>
                  <a:pt x="8378891" y="6570012"/>
                  <a:pt x="8339079" y="6595809"/>
                  <a:pt x="8310802" y="6632024"/>
                </a:cubicBezTo>
                <a:cubicBezTo>
                  <a:pt x="8282524" y="6668239"/>
                  <a:pt x="8268386" y="6717600"/>
                  <a:pt x="8268386" y="6780108"/>
                </a:cubicBezTo>
                <a:lnTo>
                  <a:pt x="8524370" y="6780108"/>
                </a:lnTo>
                <a:cubicBezTo>
                  <a:pt x="8524370" y="6753319"/>
                  <a:pt x="8531812" y="6734343"/>
                  <a:pt x="8546694" y="6723181"/>
                </a:cubicBezTo>
                <a:cubicBezTo>
                  <a:pt x="8561577" y="6712019"/>
                  <a:pt x="8582661" y="6706438"/>
                  <a:pt x="8609946" y="6706438"/>
                </a:cubicBezTo>
                <a:cubicBezTo>
                  <a:pt x="8632766" y="6706438"/>
                  <a:pt x="8651122" y="6712019"/>
                  <a:pt x="8665013" y="6723181"/>
                </a:cubicBezTo>
                <a:cubicBezTo>
                  <a:pt x="8678903" y="6734343"/>
                  <a:pt x="8685849" y="6754807"/>
                  <a:pt x="8685849" y="6784573"/>
                </a:cubicBezTo>
                <a:lnTo>
                  <a:pt x="8685849" y="6809129"/>
                </a:lnTo>
                <a:cubicBezTo>
                  <a:pt x="8594071" y="6812106"/>
                  <a:pt x="8513332" y="6819795"/>
                  <a:pt x="8443631" y="6832198"/>
                </a:cubicBezTo>
                <a:cubicBezTo>
                  <a:pt x="8373929" y="6844600"/>
                  <a:pt x="8319483" y="6867916"/>
                  <a:pt x="8280292" y="6902147"/>
                </a:cubicBezTo>
                <a:cubicBezTo>
                  <a:pt x="8241100" y="6936377"/>
                  <a:pt x="8221505" y="6987971"/>
                  <a:pt x="8221505" y="7056928"/>
                </a:cubicBezTo>
                <a:cubicBezTo>
                  <a:pt x="8221505" y="7108026"/>
                  <a:pt x="8233535" y="7150194"/>
                  <a:pt x="8257596" y="7183432"/>
                </a:cubicBezTo>
                <a:cubicBezTo>
                  <a:pt x="8281656" y="7216671"/>
                  <a:pt x="8312414" y="7241227"/>
                  <a:pt x="8349869" y="7257102"/>
                </a:cubicBezTo>
                <a:cubicBezTo>
                  <a:pt x="8387324" y="7272977"/>
                  <a:pt x="8425647" y="7280914"/>
                  <a:pt x="8464839" y="7280914"/>
                </a:cubicBezTo>
                <a:cubicBezTo>
                  <a:pt x="8514944" y="7280914"/>
                  <a:pt x="8557484" y="7273101"/>
                  <a:pt x="8592459" y="7257474"/>
                </a:cubicBezTo>
                <a:cubicBezTo>
                  <a:pt x="8627434" y="7241847"/>
                  <a:pt x="8659060" y="7219399"/>
                  <a:pt x="8687337" y="7190129"/>
                </a:cubicBezTo>
                <a:lnTo>
                  <a:pt x="8695522" y="7269008"/>
                </a:lnTo>
                <a:lnTo>
                  <a:pt x="8954483" y="7269008"/>
                </a:lnTo>
                <a:lnTo>
                  <a:pt x="8954483" y="6778619"/>
                </a:lnTo>
                <a:cubicBezTo>
                  <a:pt x="8954483" y="6732979"/>
                  <a:pt x="8947166" y="6694532"/>
                  <a:pt x="8932531" y="6663278"/>
                </a:cubicBezTo>
                <a:cubicBezTo>
                  <a:pt x="8917896" y="6632024"/>
                  <a:pt x="8896068" y="6606599"/>
                  <a:pt x="8867047" y="6587003"/>
                </a:cubicBezTo>
                <a:cubicBezTo>
                  <a:pt x="8838025" y="6567408"/>
                  <a:pt x="8802058" y="6553269"/>
                  <a:pt x="8759146" y="6544587"/>
                </a:cubicBezTo>
                <a:cubicBezTo>
                  <a:pt x="8716234" y="6535906"/>
                  <a:pt x="8666501" y="6531565"/>
                  <a:pt x="8609946" y="6531565"/>
                </a:cubicBezTo>
                <a:close/>
                <a:moveTo>
                  <a:pt x="6852286" y="6530076"/>
                </a:moveTo>
                <a:cubicBezTo>
                  <a:pt x="6772912" y="6530076"/>
                  <a:pt x="6703830" y="6545084"/>
                  <a:pt x="6645043" y="6575097"/>
                </a:cubicBezTo>
                <a:cubicBezTo>
                  <a:pt x="6586256" y="6605111"/>
                  <a:pt x="6540615" y="6648643"/>
                  <a:pt x="6508121" y="6705694"/>
                </a:cubicBezTo>
                <a:cubicBezTo>
                  <a:pt x="6475627" y="6762745"/>
                  <a:pt x="6459380" y="6831702"/>
                  <a:pt x="6459380" y="6912565"/>
                </a:cubicBezTo>
                <a:cubicBezTo>
                  <a:pt x="6459380" y="6991444"/>
                  <a:pt x="6475379" y="7058416"/>
                  <a:pt x="6507377" y="7113483"/>
                </a:cubicBezTo>
                <a:cubicBezTo>
                  <a:pt x="6539375" y="7168549"/>
                  <a:pt x="6584768" y="7210469"/>
                  <a:pt x="6643555" y="7239243"/>
                </a:cubicBezTo>
                <a:cubicBezTo>
                  <a:pt x="6702342" y="7268016"/>
                  <a:pt x="6771919" y="7282403"/>
                  <a:pt x="6852286" y="7282403"/>
                </a:cubicBezTo>
                <a:cubicBezTo>
                  <a:pt x="6930173" y="7282403"/>
                  <a:pt x="6996277" y="7269877"/>
                  <a:pt x="7050600" y="7244824"/>
                </a:cubicBezTo>
                <a:cubicBezTo>
                  <a:pt x="7104922" y="7219771"/>
                  <a:pt x="7146594" y="7183308"/>
                  <a:pt x="7175615" y="7135435"/>
                </a:cubicBezTo>
                <a:cubicBezTo>
                  <a:pt x="7204637" y="7087562"/>
                  <a:pt x="7219892" y="7029891"/>
                  <a:pt x="7221380" y="6962422"/>
                </a:cubicBezTo>
                <a:lnTo>
                  <a:pt x="6954233" y="6962422"/>
                </a:lnTo>
                <a:cubicBezTo>
                  <a:pt x="6954233" y="6997645"/>
                  <a:pt x="6945676" y="7025302"/>
                  <a:pt x="6928561" y="7045394"/>
                </a:cubicBezTo>
                <a:cubicBezTo>
                  <a:pt x="6911445" y="7065486"/>
                  <a:pt x="6886020" y="7075532"/>
                  <a:pt x="6852286" y="7075532"/>
                </a:cubicBezTo>
                <a:cubicBezTo>
                  <a:pt x="6822520" y="7075532"/>
                  <a:pt x="6799080" y="7069206"/>
                  <a:pt x="6781965" y="7056556"/>
                </a:cubicBezTo>
                <a:cubicBezTo>
                  <a:pt x="6764850" y="7043906"/>
                  <a:pt x="6752696" y="7025426"/>
                  <a:pt x="6745502" y="7001118"/>
                </a:cubicBezTo>
                <a:cubicBezTo>
                  <a:pt x="6738308" y="6976809"/>
                  <a:pt x="6734712" y="6947292"/>
                  <a:pt x="6734712" y="6912565"/>
                </a:cubicBezTo>
                <a:cubicBezTo>
                  <a:pt x="6734712" y="6856010"/>
                  <a:pt x="6743021" y="6812850"/>
                  <a:pt x="6759641" y="6783084"/>
                </a:cubicBezTo>
                <a:cubicBezTo>
                  <a:pt x="6776260" y="6753319"/>
                  <a:pt x="6807141" y="6738436"/>
                  <a:pt x="6852286" y="6738436"/>
                </a:cubicBezTo>
                <a:cubicBezTo>
                  <a:pt x="6884532" y="6738436"/>
                  <a:pt x="6908097" y="6746870"/>
                  <a:pt x="6922979" y="6763737"/>
                </a:cubicBezTo>
                <a:cubicBezTo>
                  <a:pt x="6937862" y="6780604"/>
                  <a:pt x="6945304" y="6802184"/>
                  <a:pt x="6945304" y="6828477"/>
                </a:cubicBezTo>
                <a:lnTo>
                  <a:pt x="7213194" y="6828477"/>
                </a:lnTo>
                <a:cubicBezTo>
                  <a:pt x="7213690" y="6762497"/>
                  <a:pt x="7198931" y="6707430"/>
                  <a:pt x="7168918" y="6663278"/>
                </a:cubicBezTo>
                <a:cubicBezTo>
                  <a:pt x="7138904" y="6619126"/>
                  <a:pt x="7096860" y="6585887"/>
                  <a:pt x="7042786" y="6563563"/>
                </a:cubicBezTo>
                <a:cubicBezTo>
                  <a:pt x="6988712" y="6541239"/>
                  <a:pt x="6925212" y="6530076"/>
                  <a:pt x="6852286" y="6530076"/>
                </a:cubicBezTo>
                <a:close/>
                <a:moveTo>
                  <a:pt x="5119331" y="6530076"/>
                </a:moveTo>
                <a:cubicBezTo>
                  <a:pt x="5070714" y="6530076"/>
                  <a:pt x="5028794" y="6539131"/>
                  <a:pt x="4993572" y="6557238"/>
                </a:cubicBezTo>
                <a:cubicBezTo>
                  <a:pt x="4958349" y="6575345"/>
                  <a:pt x="4927591" y="6601266"/>
                  <a:pt x="4901298" y="6635000"/>
                </a:cubicBezTo>
                <a:lnTo>
                  <a:pt x="4883439" y="6540494"/>
                </a:lnTo>
                <a:lnTo>
                  <a:pt x="4624478" y="6540494"/>
                </a:lnTo>
                <a:lnTo>
                  <a:pt x="4624478" y="7535410"/>
                </a:lnTo>
                <a:lnTo>
                  <a:pt x="4901298" y="7535410"/>
                </a:lnTo>
                <a:lnTo>
                  <a:pt x="4901298" y="7184920"/>
                </a:lnTo>
                <a:cubicBezTo>
                  <a:pt x="4926103" y="7214686"/>
                  <a:pt x="4955000" y="7238375"/>
                  <a:pt x="4987990" y="7255986"/>
                </a:cubicBezTo>
                <a:cubicBezTo>
                  <a:pt x="5020981" y="7273597"/>
                  <a:pt x="5059304" y="7282403"/>
                  <a:pt x="5102960" y="7282403"/>
                </a:cubicBezTo>
                <a:cubicBezTo>
                  <a:pt x="5161996" y="7282403"/>
                  <a:pt x="5214829" y="7268636"/>
                  <a:pt x="5261462" y="7241103"/>
                </a:cubicBezTo>
                <a:cubicBezTo>
                  <a:pt x="5308095" y="7213570"/>
                  <a:pt x="5345055" y="7172146"/>
                  <a:pt x="5372339" y="7116831"/>
                </a:cubicBezTo>
                <a:cubicBezTo>
                  <a:pt x="5399624" y="7061517"/>
                  <a:pt x="5413267" y="6991940"/>
                  <a:pt x="5413267" y="6908100"/>
                </a:cubicBezTo>
                <a:cubicBezTo>
                  <a:pt x="5413267" y="6822276"/>
                  <a:pt x="5400989" y="6751458"/>
                  <a:pt x="5376432" y="6695648"/>
                </a:cubicBezTo>
                <a:cubicBezTo>
                  <a:pt x="5351875" y="6639837"/>
                  <a:pt x="5317522" y="6598290"/>
                  <a:pt x="5273368" y="6571004"/>
                </a:cubicBezTo>
                <a:cubicBezTo>
                  <a:pt x="5229217" y="6543719"/>
                  <a:pt x="5177870" y="6530076"/>
                  <a:pt x="5119331" y="6530076"/>
                </a:cubicBezTo>
                <a:close/>
                <a:moveTo>
                  <a:pt x="9301848" y="5118739"/>
                </a:moveTo>
                <a:lnTo>
                  <a:pt x="9343520" y="5118739"/>
                </a:lnTo>
                <a:cubicBezTo>
                  <a:pt x="9362372" y="5118739"/>
                  <a:pt x="9380478" y="5123576"/>
                  <a:pt x="9397842" y="5133250"/>
                </a:cubicBezTo>
                <a:cubicBezTo>
                  <a:pt x="9415206" y="5142924"/>
                  <a:pt x="9423887" y="5162396"/>
                  <a:pt x="9423887" y="5191665"/>
                </a:cubicBezTo>
                <a:cubicBezTo>
                  <a:pt x="9423887" y="5217462"/>
                  <a:pt x="9415826" y="5236438"/>
                  <a:pt x="9399702" y="5248592"/>
                </a:cubicBezTo>
                <a:cubicBezTo>
                  <a:pt x="9383580" y="5260746"/>
                  <a:pt x="9364852" y="5266823"/>
                  <a:pt x="9343520" y="5266823"/>
                </a:cubicBezTo>
                <a:lnTo>
                  <a:pt x="9301848" y="5266823"/>
                </a:lnTo>
                <a:close/>
                <a:moveTo>
                  <a:pt x="5128559" y="5118739"/>
                </a:moveTo>
                <a:lnTo>
                  <a:pt x="5128559" y="5211757"/>
                </a:lnTo>
                <a:cubicBezTo>
                  <a:pt x="5117644" y="5225648"/>
                  <a:pt x="5101894" y="5239043"/>
                  <a:pt x="5081306" y="5251941"/>
                </a:cubicBezTo>
                <a:cubicBezTo>
                  <a:pt x="5060718" y="5264839"/>
                  <a:pt x="5035789" y="5271288"/>
                  <a:pt x="5006520" y="5271288"/>
                </a:cubicBezTo>
                <a:cubicBezTo>
                  <a:pt x="4988164" y="5271288"/>
                  <a:pt x="4973158" y="5265955"/>
                  <a:pt x="4961499" y="5255289"/>
                </a:cubicBezTo>
                <a:cubicBezTo>
                  <a:pt x="4949841" y="5244624"/>
                  <a:pt x="4944013" y="5228625"/>
                  <a:pt x="4944013" y="5207292"/>
                </a:cubicBezTo>
                <a:cubicBezTo>
                  <a:pt x="4944013" y="5178023"/>
                  <a:pt x="4956414" y="5156318"/>
                  <a:pt x="4981220" y="5142180"/>
                </a:cubicBezTo>
                <a:cubicBezTo>
                  <a:pt x="5006023" y="5128041"/>
                  <a:pt x="5055137" y="5120228"/>
                  <a:pt x="5128559" y="5118739"/>
                </a:cubicBezTo>
                <a:close/>
                <a:moveTo>
                  <a:pt x="7572614" y="4905171"/>
                </a:moveTo>
                <a:cubicBezTo>
                  <a:pt x="7604364" y="4905171"/>
                  <a:pt x="7628797" y="4913605"/>
                  <a:pt x="7645912" y="4930472"/>
                </a:cubicBezTo>
                <a:cubicBezTo>
                  <a:pt x="7663027" y="4947339"/>
                  <a:pt x="7674934" y="4969043"/>
                  <a:pt x="7681631" y="4995584"/>
                </a:cubicBezTo>
                <a:cubicBezTo>
                  <a:pt x="7688328" y="5022125"/>
                  <a:pt x="7691677" y="5050030"/>
                  <a:pt x="7691677" y="5079300"/>
                </a:cubicBezTo>
                <a:cubicBezTo>
                  <a:pt x="7691677" y="5107577"/>
                  <a:pt x="7688328" y="5134490"/>
                  <a:pt x="7681631" y="5160039"/>
                </a:cubicBezTo>
                <a:cubicBezTo>
                  <a:pt x="7674934" y="5185588"/>
                  <a:pt x="7663027" y="5206424"/>
                  <a:pt x="7645912" y="5222547"/>
                </a:cubicBezTo>
                <a:cubicBezTo>
                  <a:pt x="7628797" y="5238670"/>
                  <a:pt x="7604364" y="5246732"/>
                  <a:pt x="7572614" y="5246732"/>
                </a:cubicBezTo>
                <a:cubicBezTo>
                  <a:pt x="7540368" y="5246732"/>
                  <a:pt x="7515191" y="5238670"/>
                  <a:pt x="7497084" y="5222547"/>
                </a:cubicBezTo>
                <a:cubicBezTo>
                  <a:pt x="7478976" y="5206424"/>
                  <a:pt x="7466450" y="5185588"/>
                  <a:pt x="7459505" y="5160039"/>
                </a:cubicBezTo>
                <a:cubicBezTo>
                  <a:pt x="7452559" y="5134490"/>
                  <a:pt x="7449087" y="5107577"/>
                  <a:pt x="7449087" y="5079300"/>
                </a:cubicBezTo>
                <a:cubicBezTo>
                  <a:pt x="7449087" y="5050030"/>
                  <a:pt x="7452559" y="5022125"/>
                  <a:pt x="7459505" y="4995584"/>
                </a:cubicBezTo>
                <a:cubicBezTo>
                  <a:pt x="7466450" y="4969043"/>
                  <a:pt x="7478976" y="4947339"/>
                  <a:pt x="7497084" y="4930472"/>
                </a:cubicBezTo>
                <a:cubicBezTo>
                  <a:pt x="7515191" y="4913605"/>
                  <a:pt x="7540368" y="4905171"/>
                  <a:pt x="7572614" y="4905171"/>
                </a:cubicBezTo>
                <a:close/>
                <a:moveTo>
                  <a:pt x="8501451" y="4903683"/>
                </a:moveTo>
                <a:cubicBezTo>
                  <a:pt x="8535681" y="4903683"/>
                  <a:pt x="8562842" y="4916705"/>
                  <a:pt x="8582934" y="4942750"/>
                </a:cubicBezTo>
                <a:cubicBezTo>
                  <a:pt x="8603026" y="4968795"/>
                  <a:pt x="8613072" y="5012576"/>
                  <a:pt x="8613072" y="5074091"/>
                </a:cubicBezTo>
                <a:cubicBezTo>
                  <a:pt x="8613072" y="5134118"/>
                  <a:pt x="8602902" y="5178147"/>
                  <a:pt x="8582562" y="5206176"/>
                </a:cubicBezTo>
                <a:cubicBezTo>
                  <a:pt x="8562222" y="5234206"/>
                  <a:pt x="8535185" y="5248220"/>
                  <a:pt x="8501451" y="5248220"/>
                </a:cubicBezTo>
                <a:cubicBezTo>
                  <a:pt x="8470197" y="5248220"/>
                  <a:pt x="8444524" y="5238670"/>
                  <a:pt x="8424432" y="5219570"/>
                </a:cubicBezTo>
                <a:cubicBezTo>
                  <a:pt x="8404340" y="5200471"/>
                  <a:pt x="8388837" y="5180999"/>
                  <a:pt x="8377923" y="5161155"/>
                </a:cubicBezTo>
                <a:lnTo>
                  <a:pt x="8377923" y="4995212"/>
                </a:lnTo>
                <a:cubicBezTo>
                  <a:pt x="8384869" y="4976361"/>
                  <a:pt x="8399255" y="4956393"/>
                  <a:pt x="8421083" y="4935309"/>
                </a:cubicBezTo>
                <a:cubicBezTo>
                  <a:pt x="8442912" y="4914225"/>
                  <a:pt x="8469701" y="4903683"/>
                  <a:pt x="8501451" y="4903683"/>
                </a:cubicBezTo>
                <a:close/>
                <a:moveTo>
                  <a:pt x="3903853" y="4885704"/>
                </a:moveTo>
                <a:lnTo>
                  <a:pt x="3903853" y="5273950"/>
                </a:lnTo>
                <a:lnTo>
                  <a:pt x="3885575" y="5269637"/>
                </a:lnTo>
                <a:cubicBezTo>
                  <a:pt x="3873576" y="5265963"/>
                  <a:pt x="3862553" y="5261677"/>
                  <a:pt x="3852507" y="5256777"/>
                </a:cubicBezTo>
                <a:cubicBezTo>
                  <a:pt x="3812323" y="5237182"/>
                  <a:pt x="3784170" y="5211633"/>
                  <a:pt x="3768047" y="5180131"/>
                </a:cubicBezTo>
                <a:cubicBezTo>
                  <a:pt x="3751924" y="5148629"/>
                  <a:pt x="3743863" y="5115515"/>
                  <a:pt x="3743863" y="5080788"/>
                </a:cubicBezTo>
                <a:cubicBezTo>
                  <a:pt x="3743863" y="5046062"/>
                  <a:pt x="3751924" y="5012823"/>
                  <a:pt x="3768047" y="4981074"/>
                </a:cubicBezTo>
                <a:cubicBezTo>
                  <a:pt x="3784170" y="4949324"/>
                  <a:pt x="3812323" y="4923403"/>
                  <a:pt x="3852507" y="4903311"/>
                </a:cubicBezTo>
                <a:cubicBezTo>
                  <a:pt x="3862553" y="4898288"/>
                  <a:pt x="3873576" y="4893893"/>
                  <a:pt x="3885575" y="4890125"/>
                </a:cubicBezTo>
                <a:close/>
                <a:moveTo>
                  <a:pt x="4130816" y="4884731"/>
                </a:moveTo>
                <a:lnTo>
                  <a:pt x="4152767" y="4890125"/>
                </a:lnTo>
                <a:cubicBezTo>
                  <a:pt x="4164550" y="4893893"/>
                  <a:pt x="4175340" y="4898288"/>
                  <a:pt x="4185138" y="4903311"/>
                </a:cubicBezTo>
                <a:cubicBezTo>
                  <a:pt x="4224329" y="4923403"/>
                  <a:pt x="4251863" y="4949324"/>
                  <a:pt x="4267738" y="4981074"/>
                </a:cubicBezTo>
                <a:cubicBezTo>
                  <a:pt x="4283612" y="5012823"/>
                  <a:pt x="4291550" y="5046062"/>
                  <a:pt x="4291550" y="5080788"/>
                </a:cubicBezTo>
                <a:cubicBezTo>
                  <a:pt x="4291550" y="5115515"/>
                  <a:pt x="4283612" y="5148629"/>
                  <a:pt x="4267738" y="5180131"/>
                </a:cubicBezTo>
                <a:cubicBezTo>
                  <a:pt x="4251863" y="5211633"/>
                  <a:pt x="4224329" y="5237182"/>
                  <a:pt x="4185138" y="5256777"/>
                </a:cubicBezTo>
                <a:cubicBezTo>
                  <a:pt x="4175340" y="5261677"/>
                  <a:pt x="4164550" y="5265963"/>
                  <a:pt x="4152767" y="5269637"/>
                </a:cubicBezTo>
                <a:lnTo>
                  <a:pt x="4130816" y="5274899"/>
                </a:lnTo>
                <a:close/>
                <a:moveTo>
                  <a:pt x="9779586" y="4711694"/>
                </a:moveTo>
                <a:lnTo>
                  <a:pt x="9779586" y="5440208"/>
                </a:lnTo>
                <a:lnTo>
                  <a:pt x="10056407" y="5440208"/>
                </a:lnTo>
                <a:lnTo>
                  <a:pt x="10056407" y="4711694"/>
                </a:lnTo>
                <a:close/>
                <a:moveTo>
                  <a:pt x="9025028" y="4711694"/>
                </a:moveTo>
                <a:lnTo>
                  <a:pt x="9025028" y="5440208"/>
                </a:lnTo>
                <a:lnTo>
                  <a:pt x="9353938" y="5440208"/>
                </a:lnTo>
                <a:cubicBezTo>
                  <a:pt x="9461590" y="5440208"/>
                  <a:pt x="9546918" y="5420488"/>
                  <a:pt x="9609922" y="5381049"/>
                </a:cubicBezTo>
                <a:cubicBezTo>
                  <a:pt x="9672926" y="5341610"/>
                  <a:pt x="9704428" y="5278482"/>
                  <a:pt x="9704428" y="5191665"/>
                </a:cubicBezTo>
                <a:cubicBezTo>
                  <a:pt x="9704428" y="5129157"/>
                  <a:pt x="9689793" y="5079920"/>
                  <a:pt x="9660524" y="5043954"/>
                </a:cubicBezTo>
                <a:cubicBezTo>
                  <a:pt x="9631255" y="5007987"/>
                  <a:pt x="9590450" y="4982438"/>
                  <a:pt x="9538112" y="4967307"/>
                </a:cubicBezTo>
                <a:cubicBezTo>
                  <a:pt x="9485774" y="4952176"/>
                  <a:pt x="9424383" y="4944610"/>
                  <a:pt x="9353938" y="4944610"/>
                </a:cubicBezTo>
                <a:lnTo>
                  <a:pt x="9301848" y="4944610"/>
                </a:lnTo>
                <a:lnTo>
                  <a:pt x="9301848" y="4711694"/>
                </a:lnTo>
                <a:close/>
                <a:moveTo>
                  <a:pt x="6379608" y="4711694"/>
                </a:moveTo>
                <a:lnTo>
                  <a:pt x="6379608" y="4920798"/>
                </a:lnTo>
                <a:lnTo>
                  <a:pt x="6610292" y="4920798"/>
                </a:lnTo>
                <a:lnTo>
                  <a:pt x="6610292" y="5440208"/>
                </a:lnTo>
                <a:lnTo>
                  <a:pt x="6887112" y="5440208"/>
                </a:lnTo>
                <a:lnTo>
                  <a:pt x="6887112" y="4920798"/>
                </a:lnTo>
                <a:lnTo>
                  <a:pt x="7117795" y="4920798"/>
                </a:lnTo>
                <a:lnTo>
                  <a:pt x="7117795" y="4711694"/>
                </a:lnTo>
                <a:lnTo>
                  <a:pt x="6887112" y="4711694"/>
                </a:lnTo>
                <a:lnTo>
                  <a:pt x="6610292" y="4711694"/>
                </a:lnTo>
                <a:close/>
                <a:moveTo>
                  <a:pt x="5557928" y="4711694"/>
                </a:moveTo>
                <a:lnTo>
                  <a:pt x="5557928" y="5440208"/>
                </a:lnTo>
                <a:lnTo>
                  <a:pt x="5834748" y="5440208"/>
                </a:lnTo>
                <a:lnTo>
                  <a:pt x="5834748" y="5050279"/>
                </a:lnTo>
                <a:lnTo>
                  <a:pt x="6068408" y="5440208"/>
                </a:lnTo>
                <a:lnTo>
                  <a:pt x="6369785" y="5440208"/>
                </a:lnTo>
                <a:lnTo>
                  <a:pt x="6116778" y="5040605"/>
                </a:lnTo>
                <a:lnTo>
                  <a:pt x="6359367" y="4711694"/>
                </a:lnTo>
                <a:lnTo>
                  <a:pt x="6069897" y="4711694"/>
                </a:lnTo>
                <a:lnTo>
                  <a:pt x="5834748" y="5039117"/>
                </a:lnTo>
                <a:lnTo>
                  <a:pt x="5834748" y="4711694"/>
                </a:lnTo>
                <a:close/>
                <a:moveTo>
                  <a:pt x="5057121" y="4702765"/>
                </a:moveTo>
                <a:cubicBezTo>
                  <a:pt x="4988660" y="4702765"/>
                  <a:pt x="4928757" y="4710454"/>
                  <a:pt x="4877412" y="4725833"/>
                </a:cubicBezTo>
                <a:cubicBezTo>
                  <a:pt x="4826066" y="4741212"/>
                  <a:pt x="4786255" y="4767009"/>
                  <a:pt x="4757977" y="4803224"/>
                </a:cubicBezTo>
                <a:cubicBezTo>
                  <a:pt x="4729700" y="4839439"/>
                  <a:pt x="4715561" y="4888800"/>
                  <a:pt x="4715561" y="4951308"/>
                </a:cubicBezTo>
                <a:lnTo>
                  <a:pt x="4971546" y="4951308"/>
                </a:lnTo>
                <a:cubicBezTo>
                  <a:pt x="4971546" y="4924519"/>
                  <a:pt x="4978986" y="4905543"/>
                  <a:pt x="4993869" y="4894381"/>
                </a:cubicBezTo>
                <a:cubicBezTo>
                  <a:pt x="5008753" y="4883219"/>
                  <a:pt x="5029837" y="4877638"/>
                  <a:pt x="5057121" y="4877638"/>
                </a:cubicBezTo>
                <a:cubicBezTo>
                  <a:pt x="5079942" y="4877638"/>
                  <a:pt x="5098297" y="4883219"/>
                  <a:pt x="5112188" y="4894381"/>
                </a:cubicBezTo>
                <a:cubicBezTo>
                  <a:pt x="5126079" y="4905543"/>
                  <a:pt x="5133023" y="4926007"/>
                  <a:pt x="5133023" y="4955773"/>
                </a:cubicBezTo>
                <a:lnTo>
                  <a:pt x="5133023" y="4980330"/>
                </a:lnTo>
                <a:cubicBezTo>
                  <a:pt x="5041246" y="4983306"/>
                  <a:pt x="4960507" y="4990995"/>
                  <a:pt x="4890806" y="5003398"/>
                </a:cubicBezTo>
                <a:cubicBezTo>
                  <a:pt x="4821105" y="5015800"/>
                  <a:pt x="4766659" y="5039117"/>
                  <a:pt x="4727468" y="5073347"/>
                </a:cubicBezTo>
                <a:cubicBezTo>
                  <a:pt x="4688276" y="5107577"/>
                  <a:pt x="4668680" y="5159171"/>
                  <a:pt x="4668680" y="5228128"/>
                </a:cubicBezTo>
                <a:cubicBezTo>
                  <a:pt x="4668680" y="5279226"/>
                  <a:pt x="4680711" y="5321394"/>
                  <a:pt x="4704771" y="5354632"/>
                </a:cubicBezTo>
                <a:cubicBezTo>
                  <a:pt x="4728832" y="5387871"/>
                  <a:pt x="4759590" y="5412427"/>
                  <a:pt x="4797045" y="5428302"/>
                </a:cubicBezTo>
                <a:cubicBezTo>
                  <a:pt x="4834500" y="5444177"/>
                  <a:pt x="4872822" y="5452114"/>
                  <a:pt x="4912014" y="5452114"/>
                </a:cubicBezTo>
                <a:cubicBezTo>
                  <a:pt x="4962119" y="5452114"/>
                  <a:pt x="5004660" y="5444301"/>
                  <a:pt x="5039634" y="5428674"/>
                </a:cubicBezTo>
                <a:cubicBezTo>
                  <a:pt x="5074608" y="5413047"/>
                  <a:pt x="5106234" y="5390599"/>
                  <a:pt x="5134512" y="5361329"/>
                </a:cubicBezTo>
                <a:lnTo>
                  <a:pt x="5142697" y="5440208"/>
                </a:lnTo>
                <a:lnTo>
                  <a:pt x="5401659" y="5440208"/>
                </a:lnTo>
                <a:lnTo>
                  <a:pt x="5401659" y="4949819"/>
                </a:lnTo>
                <a:cubicBezTo>
                  <a:pt x="5401659" y="4904179"/>
                  <a:pt x="5394342" y="4865732"/>
                  <a:pt x="5379707" y="4834478"/>
                </a:cubicBezTo>
                <a:cubicBezTo>
                  <a:pt x="5365072" y="4803224"/>
                  <a:pt x="5343244" y="4777799"/>
                  <a:pt x="5314222" y="4758203"/>
                </a:cubicBezTo>
                <a:cubicBezTo>
                  <a:pt x="5285200" y="4738608"/>
                  <a:pt x="5249234" y="4724469"/>
                  <a:pt x="5206322" y="4715787"/>
                </a:cubicBezTo>
                <a:cubicBezTo>
                  <a:pt x="5163410" y="4707106"/>
                  <a:pt x="5113676" y="4702765"/>
                  <a:pt x="5057121" y="4702765"/>
                </a:cubicBezTo>
                <a:close/>
                <a:moveTo>
                  <a:pt x="8595956" y="4701276"/>
                </a:moveTo>
                <a:cubicBezTo>
                  <a:pt x="8547340" y="4701276"/>
                  <a:pt x="8505420" y="4710330"/>
                  <a:pt x="8470197" y="4728438"/>
                </a:cubicBezTo>
                <a:cubicBezTo>
                  <a:pt x="8434974" y="4746545"/>
                  <a:pt x="8404216" y="4772466"/>
                  <a:pt x="8377923" y="4806200"/>
                </a:cubicBezTo>
                <a:lnTo>
                  <a:pt x="8360064" y="4711694"/>
                </a:lnTo>
                <a:lnTo>
                  <a:pt x="8101103" y="4711694"/>
                </a:lnTo>
                <a:lnTo>
                  <a:pt x="8101103" y="5706610"/>
                </a:lnTo>
                <a:lnTo>
                  <a:pt x="8377923" y="5706610"/>
                </a:lnTo>
                <a:lnTo>
                  <a:pt x="8377923" y="5356120"/>
                </a:lnTo>
                <a:cubicBezTo>
                  <a:pt x="8402728" y="5385886"/>
                  <a:pt x="8431625" y="5409575"/>
                  <a:pt x="8464616" y="5427186"/>
                </a:cubicBezTo>
                <a:cubicBezTo>
                  <a:pt x="8497606" y="5444797"/>
                  <a:pt x="8535929" y="5453603"/>
                  <a:pt x="8579585" y="5453603"/>
                </a:cubicBezTo>
                <a:cubicBezTo>
                  <a:pt x="8638621" y="5453603"/>
                  <a:pt x="8691455" y="5439836"/>
                  <a:pt x="8738087" y="5412303"/>
                </a:cubicBezTo>
                <a:cubicBezTo>
                  <a:pt x="8784720" y="5384770"/>
                  <a:pt x="8821679" y="5343346"/>
                  <a:pt x="8848964" y="5288031"/>
                </a:cubicBezTo>
                <a:cubicBezTo>
                  <a:pt x="8876250" y="5232717"/>
                  <a:pt x="8889892" y="5163140"/>
                  <a:pt x="8889892" y="5079300"/>
                </a:cubicBezTo>
                <a:cubicBezTo>
                  <a:pt x="8889892" y="4993476"/>
                  <a:pt x="8877614" y="4922659"/>
                  <a:pt x="8853057" y="4866848"/>
                </a:cubicBezTo>
                <a:cubicBezTo>
                  <a:pt x="8828500" y="4811037"/>
                  <a:pt x="8794146" y="4769489"/>
                  <a:pt x="8749994" y="4742204"/>
                </a:cubicBezTo>
                <a:cubicBezTo>
                  <a:pt x="8705842" y="4714919"/>
                  <a:pt x="8654495" y="4701276"/>
                  <a:pt x="8595956" y="4701276"/>
                </a:cubicBezTo>
                <a:close/>
                <a:moveTo>
                  <a:pt x="7572614" y="4696812"/>
                </a:moveTo>
                <a:cubicBezTo>
                  <a:pt x="7495720" y="4696812"/>
                  <a:pt x="7427135" y="4711447"/>
                  <a:pt x="7366859" y="4740716"/>
                </a:cubicBezTo>
                <a:cubicBezTo>
                  <a:pt x="7306584" y="4769986"/>
                  <a:pt x="7259331" y="4813022"/>
                  <a:pt x="7225101" y="4869824"/>
                </a:cubicBezTo>
                <a:cubicBezTo>
                  <a:pt x="7190870" y="4926627"/>
                  <a:pt x="7173755" y="4996452"/>
                  <a:pt x="7173755" y="5079300"/>
                </a:cubicBezTo>
                <a:cubicBezTo>
                  <a:pt x="7173755" y="5160659"/>
                  <a:pt x="7190870" y="5229369"/>
                  <a:pt x="7225101" y="5285427"/>
                </a:cubicBezTo>
                <a:cubicBezTo>
                  <a:pt x="7259331" y="5341486"/>
                  <a:pt x="7306584" y="5383778"/>
                  <a:pt x="7366859" y="5412303"/>
                </a:cubicBezTo>
                <a:cubicBezTo>
                  <a:pt x="7427135" y="5440828"/>
                  <a:pt x="7495720" y="5455091"/>
                  <a:pt x="7572614" y="5455091"/>
                </a:cubicBezTo>
                <a:cubicBezTo>
                  <a:pt x="7648517" y="5455091"/>
                  <a:pt x="7716357" y="5440828"/>
                  <a:pt x="7776137" y="5412303"/>
                </a:cubicBezTo>
                <a:cubicBezTo>
                  <a:pt x="7835916" y="5383778"/>
                  <a:pt x="7883045" y="5341486"/>
                  <a:pt x="7917523" y="5285427"/>
                </a:cubicBezTo>
                <a:cubicBezTo>
                  <a:pt x="7952002" y="5229369"/>
                  <a:pt x="7969241" y="5160659"/>
                  <a:pt x="7969241" y="5079300"/>
                </a:cubicBezTo>
                <a:cubicBezTo>
                  <a:pt x="7969241" y="4996452"/>
                  <a:pt x="7952002" y="4926627"/>
                  <a:pt x="7917523" y="4869824"/>
                </a:cubicBezTo>
                <a:cubicBezTo>
                  <a:pt x="7883045" y="4813022"/>
                  <a:pt x="7835916" y="4769986"/>
                  <a:pt x="7776137" y="4740716"/>
                </a:cubicBezTo>
                <a:cubicBezTo>
                  <a:pt x="7716357" y="4711447"/>
                  <a:pt x="7648517" y="4696812"/>
                  <a:pt x="7572614" y="4696812"/>
                </a:cubicBezTo>
                <a:close/>
                <a:moveTo>
                  <a:pt x="3903853" y="4438595"/>
                </a:moveTo>
                <a:lnTo>
                  <a:pt x="3903853" y="4698494"/>
                </a:lnTo>
                <a:lnTo>
                  <a:pt x="3892667" y="4699346"/>
                </a:lnTo>
                <a:cubicBezTo>
                  <a:pt x="3773558" y="4711857"/>
                  <a:pt x="3678936" y="4743134"/>
                  <a:pt x="3608801" y="4793178"/>
                </a:cubicBezTo>
                <a:cubicBezTo>
                  <a:pt x="3515287" y="4859903"/>
                  <a:pt x="3468530" y="4955773"/>
                  <a:pt x="3468530" y="5080788"/>
                </a:cubicBezTo>
                <a:cubicBezTo>
                  <a:pt x="3468530" y="5205804"/>
                  <a:pt x="3515287" y="5301054"/>
                  <a:pt x="3608801" y="5366538"/>
                </a:cubicBezTo>
                <a:cubicBezTo>
                  <a:pt x="3678936" y="5415651"/>
                  <a:pt x="3773558" y="5446347"/>
                  <a:pt x="3892667" y="5458626"/>
                </a:cubicBezTo>
                <a:lnTo>
                  <a:pt x="3903853" y="5459462"/>
                </a:lnTo>
                <a:lnTo>
                  <a:pt x="3903853" y="5706610"/>
                </a:lnTo>
                <a:lnTo>
                  <a:pt x="4130816" y="5706610"/>
                </a:lnTo>
                <a:lnTo>
                  <a:pt x="4130816" y="5459724"/>
                </a:lnTo>
                <a:lnTo>
                  <a:pt x="4145303" y="5458626"/>
                </a:lnTo>
                <a:cubicBezTo>
                  <a:pt x="4262831" y="5446347"/>
                  <a:pt x="4356848" y="5415651"/>
                  <a:pt x="4427355" y="5366538"/>
                </a:cubicBezTo>
                <a:cubicBezTo>
                  <a:pt x="4521365" y="5301054"/>
                  <a:pt x="4568370" y="5205804"/>
                  <a:pt x="4568370" y="5080788"/>
                </a:cubicBezTo>
                <a:cubicBezTo>
                  <a:pt x="4568370" y="4955773"/>
                  <a:pt x="4521365" y="4859903"/>
                  <a:pt x="4427355" y="4793178"/>
                </a:cubicBezTo>
                <a:cubicBezTo>
                  <a:pt x="4356848" y="4743134"/>
                  <a:pt x="4262831" y="4711857"/>
                  <a:pt x="4145303" y="4699346"/>
                </a:cubicBezTo>
                <a:lnTo>
                  <a:pt x="4130816" y="4698227"/>
                </a:lnTo>
                <a:lnTo>
                  <a:pt x="4130816" y="4438595"/>
                </a:lnTo>
                <a:close/>
                <a:moveTo>
                  <a:pt x="9759048" y="3289940"/>
                </a:moveTo>
                <a:lnTo>
                  <a:pt x="9800720" y="3289940"/>
                </a:lnTo>
                <a:cubicBezTo>
                  <a:pt x="9819572" y="3289940"/>
                  <a:pt x="9837679" y="3294777"/>
                  <a:pt x="9855042" y="3304451"/>
                </a:cubicBezTo>
                <a:cubicBezTo>
                  <a:pt x="9872406" y="3314124"/>
                  <a:pt x="9881087" y="3333596"/>
                  <a:pt x="9881087" y="3362865"/>
                </a:cubicBezTo>
                <a:cubicBezTo>
                  <a:pt x="9881087" y="3388663"/>
                  <a:pt x="9873025" y="3407638"/>
                  <a:pt x="9856902" y="3419792"/>
                </a:cubicBezTo>
                <a:cubicBezTo>
                  <a:pt x="9840780" y="3431947"/>
                  <a:pt x="9822052" y="3438024"/>
                  <a:pt x="9800720" y="3438024"/>
                </a:cubicBezTo>
                <a:lnTo>
                  <a:pt x="9759048" y="3438024"/>
                </a:lnTo>
                <a:close/>
                <a:moveTo>
                  <a:pt x="8958651" y="3074883"/>
                </a:moveTo>
                <a:cubicBezTo>
                  <a:pt x="8992881" y="3074883"/>
                  <a:pt x="9020042" y="3087906"/>
                  <a:pt x="9040134" y="3113950"/>
                </a:cubicBezTo>
                <a:cubicBezTo>
                  <a:pt x="9060226" y="3139995"/>
                  <a:pt x="9070272" y="3183775"/>
                  <a:pt x="9070272" y="3245291"/>
                </a:cubicBezTo>
                <a:cubicBezTo>
                  <a:pt x="9070272" y="3305319"/>
                  <a:pt x="9060101" y="3349347"/>
                  <a:pt x="9039762" y="3377376"/>
                </a:cubicBezTo>
                <a:cubicBezTo>
                  <a:pt x="9019422" y="3405405"/>
                  <a:pt x="8992385" y="3419420"/>
                  <a:pt x="8958651" y="3419420"/>
                </a:cubicBezTo>
                <a:cubicBezTo>
                  <a:pt x="8927397" y="3419420"/>
                  <a:pt x="8901724" y="3409870"/>
                  <a:pt x="8881632" y="3390771"/>
                </a:cubicBezTo>
                <a:cubicBezTo>
                  <a:pt x="8861540" y="3371671"/>
                  <a:pt x="8846038" y="3352200"/>
                  <a:pt x="8835123" y="3332355"/>
                </a:cubicBezTo>
                <a:lnTo>
                  <a:pt x="8835123" y="3166412"/>
                </a:lnTo>
                <a:cubicBezTo>
                  <a:pt x="8842068" y="3147561"/>
                  <a:pt x="8856456" y="3127593"/>
                  <a:pt x="8878283" y="3106509"/>
                </a:cubicBezTo>
                <a:cubicBezTo>
                  <a:pt x="8900111" y="3085425"/>
                  <a:pt x="8926900" y="3074883"/>
                  <a:pt x="8958651" y="3074883"/>
                </a:cubicBezTo>
                <a:close/>
                <a:moveTo>
                  <a:pt x="8042911" y="3048838"/>
                </a:moveTo>
                <a:cubicBezTo>
                  <a:pt x="8071188" y="3048838"/>
                  <a:pt x="8096489" y="3056776"/>
                  <a:pt x="8118813" y="3072650"/>
                </a:cubicBezTo>
                <a:cubicBezTo>
                  <a:pt x="8141138" y="3088525"/>
                  <a:pt x="8153540" y="3114819"/>
                  <a:pt x="8156020" y="3151529"/>
                </a:cubicBezTo>
                <a:lnTo>
                  <a:pt x="7931290" y="3151529"/>
                </a:lnTo>
                <a:cubicBezTo>
                  <a:pt x="7934762" y="3118292"/>
                  <a:pt x="7947041" y="3092866"/>
                  <a:pt x="7968125" y="3075255"/>
                </a:cubicBezTo>
                <a:cubicBezTo>
                  <a:pt x="7989209" y="3057644"/>
                  <a:pt x="8014138" y="3048838"/>
                  <a:pt x="8042911" y="3048838"/>
                </a:cubicBezTo>
                <a:close/>
                <a:moveTo>
                  <a:pt x="5737861" y="3048838"/>
                </a:moveTo>
                <a:cubicBezTo>
                  <a:pt x="5766139" y="3048838"/>
                  <a:pt x="5791440" y="3056776"/>
                  <a:pt x="5813764" y="3072650"/>
                </a:cubicBezTo>
                <a:cubicBezTo>
                  <a:pt x="5836088" y="3088525"/>
                  <a:pt x="5848491" y="3114819"/>
                  <a:pt x="5850971" y="3151529"/>
                </a:cubicBezTo>
                <a:lnTo>
                  <a:pt x="5626240" y="3151529"/>
                </a:lnTo>
                <a:cubicBezTo>
                  <a:pt x="5629713" y="3118292"/>
                  <a:pt x="5641991" y="3092866"/>
                  <a:pt x="5663075" y="3075255"/>
                </a:cubicBezTo>
                <a:cubicBezTo>
                  <a:pt x="5684159" y="3057644"/>
                  <a:pt x="5709088" y="3048838"/>
                  <a:pt x="5737861" y="3048838"/>
                </a:cubicBezTo>
                <a:close/>
                <a:moveTo>
                  <a:pt x="2156462" y="3048838"/>
                </a:moveTo>
                <a:cubicBezTo>
                  <a:pt x="2184739" y="3048838"/>
                  <a:pt x="2210040" y="3056776"/>
                  <a:pt x="2232364" y="3072650"/>
                </a:cubicBezTo>
                <a:cubicBezTo>
                  <a:pt x="2254688" y="3088525"/>
                  <a:pt x="2267091" y="3114819"/>
                  <a:pt x="2269571" y="3151529"/>
                </a:cubicBezTo>
                <a:lnTo>
                  <a:pt x="2044841" y="3151529"/>
                </a:lnTo>
                <a:cubicBezTo>
                  <a:pt x="2048313" y="3118292"/>
                  <a:pt x="2060591" y="3092866"/>
                  <a:pt x="2081675" y="3075255"/>
                </a:cubicBezTo>
                <a:cubicBezTo>
                  <a:pt x="2102759" y="3057644"/>
                  <a:pt x="2127688" y="3048838"/>
                  <a:pt x="2156462" y="3048838"/>
                </a:cubicBezTo>
                <a:close/>
                <a:moveTo>
                  <a:pt x="6567578" y="2884383"/>
                </a:moveTo>
                <a:lnTo>
                  <a:pt x="6567578" y="3611408"/>
                </a:lnTo>
                <a:lnTo>
                  <a:pt x="6819097" y="3611408"/>
                </a:lnTo>
                <a:lnTo>
                  <a:pt x="6819097" y="3227432"/>
                </a:lnTo>
                <a:lnTo>
                  <a:pt x="6977599" y="3480440"/>
                </a:lnTo>
                <a:lnTo>
                  <a:pt x="7094429" y="3480440"/>
                </a:lnTo>
                <a:lnTo>
                  <a:pt x="7254420" y="3224455"/>
                </a:lnTo>
                <a:lnTo>
                  <a:pt x="7254420" y="3611408"/>
                </a:lnTo>
                <a:lnTo>
                  <a:pt x="7520078" y="3611408"/>
                </a:lnTo>
                <a:lnTo>
                  <a:pt x="7520078" y="2884383"/>
                </a:lnTo>
                <a:lnTo>
                  <a:pt x="7239537" y="2884383"/>
                </a:lnTo>
                <a:lnTo>
                  <a:pt x="7043084" y="3193945"/>
                </a:lnTo>
                <a:lnTo>
                  <a:pt x="6839933" y="2884383"/>
                </a:lnTo>
                <a:close/>
                <a:moveTo>
                  <a:pt x="10987178" y="2882894"/>
                </a:moveTo>
                <a:lnTo>
                  <a:pt x="10987178" y="3611408"/>
                </a:lnTo>
                <a:lnTo>
                  <a:pt x="11240185" y="3611408"/>
                </a:lnTo>
                <a:lnTo>
                  <a:pt x="11511053" y="3231896"/>
                </a:lnTo>
                <a:lnTo>
                  <a:pt x="11511053" y="3611408"/>
                </a:lnTo>
                <a:lnTo>
                  <a:pt x="11762572" y="3611408"/>
                </a:lnTo>
                <a:lnTo>
                  <a:pt x="11762572" y="2882894"/>
                </a:lnTo>
                <a:lnTo>
                  <a:pt x="11511053" y="2882894"/>
                </a:lnTo>
                <a:lnTo>
                  <a:pt x="11240185" y="3262406"/>
                </a:lnTo>
                <a:lnTo>
                  <a:pt x="11240185" y="2882894"/>
                </a:lnTo>
                <a:close/>
                <a:moveTo>
                  <a:pt x="10236786" y="2882894"/>
                </a:moveTo>
                <a:lnTo>
                  <a:pt x="10236786" y="3611408"/>
                </a:lnTo>
                <a:lnTo>
                  <a:pt x="10513607" y="3611408"/>
                </a:lnTo>
                <a:lnTo>
                  <a:pt x="10513607" y="2882894"/>
                </a:lnTo>
                <a:close/>
                <a:moveTo>
                  <a:pt x="9482228" y="2882894"/>
                </a:moveTo>
                <a:lnTo>
                  <a:pt x="9482228" y="3611408"/>
                </a:lnTo>
                <a:lnTo>
                  <a:pt x="9811138" y="3611408"/>
                </a:lnTo>
                <a:cubicBezTo>
                  <a:pt x="9918790" y="3611408"/>
                  <a:pt x="10004118" y="3591688"/>
                  <a:pt x="10067122" y="3552249"/>
                </a:cubicBezTo>
                <a:cubicBezTo>
                  <a:pt x="10130126" y="3512810"/>
                  <a:pt x="10161628" y="3449682"/>
                  <a:pt x="10161628" y="3362865"/>
                </a:cubicBezTo>
                <a:cubicBezTo>
                  <a:pt x="10161628" y="3300358"/>
                  <a:pt x="10146993" y="3251120"/>
                  <a:pt x="10117724" y="3215153"/>
                </a:cubicBezTo>
                <a:cubicBezTo>
                  <a:pt x="10088454" y="3179186"/>
                  <a:pt x="10047651" y="3153638"/>
                  <a:pt x="9995313" y="3138507"/>
                </a:cubicBezTo>
                <a:cubicBezTo>
                  <a:pt x="9942975" y="3123376"/>
                  <a:pt x="9881583" y="3115811"/>
                  <a:pt x="9811138" y="3115811"/>
                </a:cubicBezTo>
                <a:lnTo>
                  <a:pt x="9759048" y="3115811"/>
                </a:lnTo>
                <a:lnTo>
                  <a:pt x="9759048" y="2882894"/>
                </a:lnTo>
                <a:close/>
                <a:moveTo>
                  <a:pt x="4433979" y="2882894"/>
                </a:moveTo>
                <a:lnTo>
                  <a:pt x="4433979" y="3611408"/>
                </a:lnTo>
                <a:lnTo>
                  <a:pt x="4686986" y="3611408"/>
                </a:lnTo>
                <a:lnTo>
                  <a:pt x="4957854" y="3231896"/>
                </a:lnTo>
                <a:lnTo>
                  <a:pt x="4957854" y="3611408"/>
                </a:lnTo>
                <a:lnTo>
                  <a:pt x="5209372" y="3611408"/>
                </a:lnTo>
                <a:lnTo>
                  <a:pt x="5209372" y="2882894"/>
                </a:lnTo>
                <a:lnTo>
                  <a:pt x="4957854" y="2882894"/>
                </a:lnTo>
                <a:lnTo>
                  <a:pt x="4686986" y="3262406"/>
                </a:lnTo>
                <a:lnTo>
                  <a:pt x="4686986" y="2882894"/>
                </a:lnTo>
                <a:close/>
                <a:moveTo>
                  <a:pt x="3538629" y="2882894"/>
                </a:moveTo>
                <a:lnTo>
                  <a:pt x="3538629" y="3611408"/>
                </a:lnTo>
                <a:lnTo>
                  <a:pt x="3815449" y="3611408"/>
                </a:lnTo>
                <a:lnTo>
                  <a:pt x="3815449" y="3221479"/>
                </a:lnTo>
                <a:lnTo>
                  <a:pt x="4049109" y="3611408"/>
                </a:lnTo>
                <a:lnTo>
                  <a:pt x="4350486" y="3611408"/>
                </a:lnTo>
                <a:lnTo>
                  <a:pt x="4097478" y="3211805"/>
                </a:lnTo>
                <a:lnTo>
                  <a:pt x="4340068" y="2882894"/>
                </a:lnTo>
                <a:lnTo>
                  <a:pt x="4050597" y="2882894"/>
                </a:lnTo>
                <a:lnTo>
                  <a:pt x="3815449" y="3210316"/>
                </a:lnTo>
                <a:lnTo>
                  <a:pt x="3815449" y="2882894"/>
                </a:lnTo>
                <a:close/>
                <a:moveTo>
                  <a:pt x="8042911" y="2873965"/>
                </a:moveTo>
                <a:cubicBezTo>
                  <a:pt x="7967009" y="2873965"/>
                  <a:pt x="7899416" y="2888104"/>
                  <a:pt x="7840133" y="2916381"/>
                </a:cubicBezTo>
                <a:cubicBezTo>
                  <a:pt x="7780850" y="2944659"/>
                  <a:pt x="7734341" y="2986082"/>
                  <a:pt x="7700606" y="3040652"/>
                </a:cubicBezTo>
                <a:cubicBezTo>
                  <a:pt x="7666872" y="3095223"/>
                  <a:pt x="7650005" y="3162443"/>
                  <a:pt x="7650005" y="3242315"/>
                </a:cubicBezTo>
                <a:cubicBezTo>
                  <a:pt x="7650005" y="3330619"/>
                  <a:pt x="7667244" y="3403049"/>
                  <a:pt x="7701723" y="3459603"/>
                </a:cubicBezTo>
                <a:cubicBezTo>
                  <a:pt x="7736201" y="3516158"/>
                  <a:pt x="7783578" y="3557830"/>
                  <a:pt x="7843853" y="3584619"/>
                </a:cubicBezTo>
                <a:cubicBezTo>
                  <a:pt x="7904129" y="3611408"/>
                  <a:pt x="7972466" y="3624803"/>
                  <a:pt x="8048864" y="3624803"/>
                </a:cubicBezTo>
                <a:cubicBezTo>
                  <a:pt x="8121294" y="3624803"/>
                  <a:pt x="8185166" y="3616245"/>
                  <a:pt x="8240480" y="3599130"/>
                </a:cubicBezTo>
                <a:cubicBezTo>
                  <a:pt x="8295795" y="3582015"/>
                  <a:pt x="8339699" y="3554358"/>
                  <a:pt x="8372193" y="3516158"/>
                </a:cubicBezTo>
                <a:cubicBezTo>
                  <a:pt x="8404687" y="3477959"/>
                  <a:pt x="8422919" y="3427358"/>
                  <a:pt x="8426888" y="3364353"/>
                </a:cubicBezTo>
                <a:lnTo>
                  <a:pt x="8169415" y="3364353"/>
                </a:lnTo>
                <a:cubicBezTo>
                  <a:pt x="8167927" y="3391142"/>
                  <a:pt x="8156393" y="3410366"/>
                  <a:pt x="8134812" y="3422025"/>
                </a:cubicBezTo>
                <a:cubicBezTo>
                  <a:pt x="8113232" y="3433683"/>
                  <a:pt x="8086071" y="3439512"/>
                  <a:pt x="8053329" y="3439512"/>
                </a:cubicBezTo>
                <a:cubicBezTo>
                  <a:pt x="8023068" y="3439512"/>
                  <a:pt x="7998635" y="3433062"/>
                  <a:pt x="7980031" y="3420164"/>
                </a:cubicBezTo>
                <a:cubicBezTo>
                  <a:pt x="7961428" y="3407266"/>
                  <a:pt x="7947909" y="3390150"/>
                  <a:pt x="7939476" y="3368818"/>
                </a:cubicBezTo>
                <a:cubicBezTo>
                  <a:pt x="7931042" y="3347486"/>
                  <a:pt x="7926329" y="3324666"/>
                  <a:pt x="7925337" y="3300358"/>
                </a:cubicBezTo>
                <a:lnTo>
                  <a:pt x="8426888" y="3300358"/>
                </a:lnTo>
                <a:cubicBezTo>
                  <a:pt x="8427880" y="3294901"/>
                  <a:pt x="8428624" y="3288203"/>
                  <a:pt x="8429120" y="3280266"/>
                </a:cubicBezTo>
                <a:cubicBezTo>
                  <a:pt x="8429616" y="3272328"/>
                  <a:pt x="8429864" y="3265879"/>
                  <a:pt x="8429864" y="3260918"/>
                </a:cubicBezTo>
                <a:cubicBezTo>
                  <a:pt x="8429864" y="3134414"/>
                  <a:pt x="8394890" y="3038296"/>
                  <a:pt x="8324940" y="2972564"/>
                </a:cubicBezTo>
                <a:cubicBezTo>
                  <a:pt x="8254991" y="2906831"/>
                  <a:pt x="8160981" y="2873965"/>
                  <a:pt x="8042911" y="2873965"/>
                </a:cubicBezTo>
                <a:close/>
                <a:moveTo>
                  <a:pt x="5737861" y="2873965"/>
                </a:moveTo>
                <a:cubicBezTo>
                  <a:pt x="5661959" y="2873965"/>
                  <a:pt x="5594366" y="2888104"/>
                  <a:pt x="5535083" y="2916381"/>
                </a:cubicBezTo>
                <a:cubicBezTo>
                  <a:pt x="5475800" y="2944659"/>
                  <a:pt x="5429291" y="2986082"/>
                  <a:pt x="5395557" y="3040652"/>
                </a:cubicBezTo>
                <a:cubicBezTo>
                  <a:pt x="5361822" y="3095223"/>
                  <a:pt x="5344955" y="3162443"/>
                  <a:pt x="5344955" y="3242315"/>
                </a:cubicBezTo>
                <a:cubicBezTo>
                  <a:pt x="5344955" y="3330619"/>
                  <a:pt x="5362194" y="3403049"/>
                  <a:pt x="5396673" y="3459603"/>
                </a:cubicBezTo>
                <a:cubicBezTo>
                  <a:pt x="5431152" y="3516158"/>
                  <a:pt x="5478528" y="3557830"/>
                  <a:pt x="5538804" y="3584619"/>
                </a:cubicBezTo>
                <a:cubicBezTo>
                  <a:pt x="5599079" y="3611408"/>
                  <a:pt x="5667416" y="3624803"/>
                  <a:pt x="5743815" y="3624803"/>
                </a:cubicBezTo>
                <a:cubicBezTo>
                  <a:pt x="5816244" y="3624803"/>
                  <a:pt x="5880116" y="3616245"/>
                  <a:pt x="5935431" y="3599130"/>
                </a:cubicBezTo>
                <a:cubicBezTo>
                  <a:pt x="5990745" y="3582015"/>
                  <a:pt x="6034650" y="3554358"/>
                  <a:pt x="6067144" y="3516158"/>
                </a:cubicBezTo>
                <a:cubicBezTo>
                  <a:pt x="6099637" y="3477959"/>
                  <a:pt x="6117869" y="3427358"/>
                  <a:pt x="6121838" y="3364353"/>
                </a:cubicBezTo>
                <a:lnTo>
                  <a:pt x="5864365" y="3364353"/>
                </a:lnTo>
                <a:cubicBezTo>
                  <a:pt x="5862877" y="3391142"/>
                  <a:pt x="5851343" y="3410366"/>
                  <a:pt x="5829763" y="3422025"/>
                </a:cubicBezTo>
                <a:cubicBezTo>
                  <a:pt x="5808183" y="3433683"/>
                  <a:pt x="5781021" y="3439512"/>
                  <a:pt x="5748279" y="3439512"/>
                </a:cubicBezTo>
                <a:cubicBezTo>
                  <a:pt x="5718018" y="3439512"/>
                  <a:pt x="5693585" y="3433062"/>
                  <a:pt x="5674982" y="3420164"/>
                </a:cubicBezTo>
                <a:cubicBezTo>
                  <a:pt x="5656378" y="3407266"/>
                  <a:pt x="5642859" y="3390150"/>
                  <a:pt x="5634426" y="3368818"/>
                </a:cubicBezTo>
                <a:cubicBezTo>
                  <a:pt x="5625992" y="3347486"/>
                  <a:pt x="5621279" y="3324666"/>
                  <a:pt x="5620287" y="3300358"/>
                </a:cubicBezTo>
                <a:lnTo>
                  <a:pt x="6121838" y="3300358"/>
                </a:lnTo>
                <a:cubicBezTo>
                  <a:pt x="6122830" y="3294901"/>
                  <a:pt x="6123574" y="3288203"/>
                  <a:pt x="6124070" y="3280266"/>
                </a:cubicBezTo>
                <a:cubicBezTo>
                  <a:pt x="6124567" y="3272328"/>
                  <a:pt x="6124814" y="3265879"/>
                  <a:pt x="6124814" y="3260918"/>
                </a:cubicBezTo>
                <a:cubicBezTo>
                  <a:pt x="6124814" y="3134414"/>
                  <a:pt x="6089840" y="3038296"/>
                  <a:pt x="6019890" y="2972564"/>
                </a:cubicBezTo>
                <a:cubicBezTo>
                  <a:pt x="5949941" y="2906831"/>
                  <a:pt x="5855932" y="2873965"/>
                  <a:pt x="5737861" y="2873965"/>
                </a:cubicBezTo>
                <a:close/>
                <a:moveTo>
                  <a:pt x="2156462" y="2873965"/>
                </a:moveTo>
                <a:cubicBezTo>
                  <a:pt x="2080559" y="2873965"/>
                  <a:pt x="2012967" y="2888104"/>
                  <a:pt x="1953683" y="2916381"/>
                </a:cubicBezTo>
                <a:cubicBezTo>
                  <a:pt x="1894400" y="2944659"/>
                  <a:pt x="1847891" y="2986082"/>
                  <a:pt x="1814157" y="3040652"/>
                </a:cubicBezTo>
                <a:cubicBezTo>
                  <a:pt x="1780423" y="3095223"/>
                  <a:pt x="1763555" y="3162443"/>
                  <a:pt x="1763555" y="3242315"/>
                </a:cubicBezTo>
                <a:cubicBezTo>
                  <a:pt x="1763555" y="3330619"/>
                  <a:pt x="1780795" y="3403049"/>
                  <a:pt x="1815273" y="3459603"/>
                </a:cubicBezTo>
                <a:cubicBezTo>
                  <a:pt x="1849752" y="3516158"/>
                  <a:pt x="1897129" y="3557830"/>
                  <a:pt x="1957404" y="3584619"/>
                </a:cubicBezTo>
                <a:cubicBezTo>
                  <a:pt x="2017679" y="3611408"/>
                  <a:pt x="2086016" y="3624803"/>
                  <a:pt x="2162415" y="3624803"/>
                </a:cubicBezTo>
                <a:cubicBezTo>
                  <a:pt x="2234844" y="3624803"/>
                  <a:pt x="2298717" y="3616245"/>
                  <a:pt x="2354031" y="3599130"/>
                </a:cubicBezTo>
                <a:cubicBezTo>
                  <a:pt x="2409345" y="3582015"/>
                  <a:pt x="2453250" y="3554358"/>
                  <a:pt x="2485744" y="3516158"/>
                </a:cubicBezTo>
                <a:cubicBezTo>
                  <a:pt x="2518238" y="3477959"/>
                  <a:pt x="2536469" y="3427358"/>
                  <a:pt x="2540438" y="3364353"/>
                </a:cubicBezTo>
                <a:lnTo>
                  <a:pt x="2282966" y="3364353"/>
                </a:lnTo>
                <a:cubicBezTo>
                  <a:pt x="2281477" y="3391142"/>
                  <a:pt x="2269943" y="3410366"/>
                  <a:pt x="2248363" y="3422025"/>
                </a:cubicBezTo>
                <a:cubicBezTo>
                  <a:pt x="2226783" y="3433683"/>
                  <a:pt x="2199622" y="3439512"/>
                  <a:pt x="2166880" y="3439512"/>
                </a:cubicBezTo>
                <a:cubicBezTo>
                  <a:pt x="2136618" y="3439512"/>
                  <a:pt x="2112185" y="3433062"/>
                  <a:pt x="2093582" y="3420164"/>
                </a:cubicBezTo>
                <a:cubicBezTo>
                  <a:pt x="2074978" y="3407266"/>
                  <a:pt x="2061460" y="3390150"/>
                  <a:pt x="2053026" y="3368818"/>
                </a:cubicBezTo>
                <a:cubicBezTo>
                  <a:pt x="2044592" y="3347486"/>
                  <a:pt x="2039880" y="3324666"/>
                  <a:pt x="2038888" y="3300358"/>
                </a:cubicBezTo>
                <a:lnTo>
                  <a:pt x="2540438" y="3300358"/>
                </a:lnTo>
                <a:cubicBezTo>
                  <a:pt x="2541430" y="3294901"/>
                  <a:pt x="2542175" y="3288203"/>
                  <a:pt x="2542671" y="3280266"/>
                </a:cubicBezTo>
                <a:cubicBezTo>
                  <a:pt x="2543166" y="3272328"/>
                  <a:pt x="2543415" y="3265879"/>
                  <a:pt x="2543415" y="3260918"/>
                </a:cubicBezTo>
                <a:cubicBezTo>
                  <a:pt x="2543415" y="3134414"/>
                  <a:pt x="2508440" y="3038296"/>
                  <a:pt x="2438491" y="2972564"/>
                </a:cubicBezTo>
                <a:cubicBezTo>
                  <a:pt x="2368542" y="2906831"/>
                  <a:pt x="2274532" y="2873965"/>
                  <a:pt x="2156462" y="2873965"/>
                </a:cubicBezTo>
                <a:close/>
                <a:moveTo>
                  <a:pt x="9053156" y="2872477"/>
                </a:moveTo>
                <a:cubicBezTo>
                  <a:pt x="9004540" y="2872477"/>
                  <a:pt x="8962619" y="2881530"/>
                  <a:pt x="8927397" y="2899638"/>
                </a:cubicBezTo>
                <a:cubicBezTo>
                  <a:pt x="8892174" y="2917745"/>
                  <a:pt x="8861416" y="2943666"/>
                  <a:pt x="8835123" y="2977400"/>
                </a:cubicBezTo>
                <a:lnTo>
                  <a:pt x="8817264" y="2882894"/>
                </a:lnTo>
                <a:lnTo>
                  <a:pt x="8558303" y="2882894"/>
                </a:lnTo>
                <a:lnTo>
                  <a:pt x="8558303" y="3877811"/>
                </a:lnTo>
                <a:lnTo>
                  <a:pt x="8835123" y="3877811"/>
                </a:lnTo>
                <a:lnTo>
                  <a:pt x="8835123" y="3527320"/>
                </a:lnTo>
                <a:cubicBezTo>
                  <a:pt x="8859928" y="3557086"/>
                  <a:pt x="8888826" y="3580775"/>
                  <a:pt x="8921816" y="3598386"/>
                </a:cubicBezTo>
                <a:cubicBezTo>
                  <a:pt x="8954805" y="3615997"/>
                  <a:pt x="8993129" y="3624803"/>
                  <a:pt x="9036785" y="3624803"/>
                </a:cubicBezTo>
                <a:cubicBezTo>
                  <a:pt x="9095820" y="3624803"/>
                  <a:pt x="9148654" y="3611036"/>
                  <a:pt x="9195287" y="3583503"/>
                </a:cubicBezTo>
                <a:cubicBezTo>
                  <a:pt x="9241920" y="3555970"/>
                  <a:pt x="9278878" y="3514546"/>
                  <a:pt x="9306164" y="3459232"/>
                </a:cubicBezTo>
                <a:cubicBezTo>
                  <a:pt x="9333450" y="3403917"/>
                  <a:pt x="9347092" y="3334340"/>
                  <a:pt x="9347092" y="3250500"/>
                </a:cubicBezTo>
                <a:cubicBezTo>
                  <a:pt x="9347092" y="3164676"/>
                  <a:pt x="9334814" y="3093858"/>
                  <a:pt x="9310257" y="3038048"/>
                </a:cubicBezTo>
                <a:cubicBezTo>
                  <a:pt x="9285700" y="2982238"/>
                  <a:pt x="9251345" y="2940689"/>
                  <a:pt x="9207194" y="2913405"/>
                </a:cubicBezTo>
                <a:cubicBezTo>
                  <a:pt x="9163042" y="2886119"/>
                  <a:pt x="9111696" y="2872477"/>
                  <a:pt x="9053156" y="2872477"/>
                </a:cubicBezTo>
                <a:close/>
                <a:moveTo>
                  <a:pt x="3032762" y="2872477"/>
                </a:moveTo>
                <a:cubicBezTo>
                  <a:pt x="2953387" y="2872477"/>
                  <a:pt x="2884306" y="2887484"/>
                  <a:pt x="2825519" y="2917497"/>
                </a:cubicBezTo>
                <a:cubicBezTo>
                  <a:pt x="2766732" y="2947511"/>
                  <a:pt x="2721091" y="2991043"/>
                  <a:pt x="2688597" y="3048094"/>
                </a:cubicBezTo>
                <a:cubicBezTo>
                  <a:pt x="2656102" y="3105145"/>
                  <a:pt x="2639855" y="3174102"/>
                  <a:pt x="2639855" y="3254965"/>
                </a:cubicBezTo>
                <a:cubicBezTo>
                  <a:pt x="2639855" y="3333844"/>
                  <a:pt x="2655854" y="3400816"/>
                  <a:pt x="2687853" y="3455883"/>
                </a:cubicBezTo>
                <a:cubicBezTo>
                  <a:pt x="2719851" y="3510949"/>
                  <a:pt x="2765243" y="3552869"/>
                  <a:pt x="2824030" y="3581643"/>
                </a:cubicBezTo>
                <a:cubicBezTo>
                  <a:pt x="2882818" y="3610416"/>
                  <a:pt x="2952395" y="3624803"/>
                  <a:pt x="3032762" y="3624803"/>
                </a:cubicBezTo>
                <a:cubicBezTo>
                  <a:pt x="3110649" y="3624803"/>
                  <a:pt x="3176753" y="3612277"/>
                  <a:pt x="3231076" y="3587223"/>
                </a:cubicBezTo>
                <a:cubicBezTo>
                  <a:pt x="3285398" y="3562171"/>
                  <a:pt x="3327070" y="3525708"/>
                  <a:pt x="3356091" y="3477835"/>
                </a:cubicBezTo>
                <a:cubicBezTo>
                  <a:pt x="3385112" y="3429962"/>
                  <a:pt x="3400368" y="3372291"/>
                  <a:pt x="3401856" y="3304822"/>
                </a:cubicBezTo>
                <a:lnTo>
                  <a:pt x="3134709" y="3304822"/>
                </a:lnTo>
                <a:cubicBezTo>
                  <a:pt x="3134709" y="3340045"/>
                  <a:pt x="3126151" y="3367702"/>
                  <a:pt x="3109036" y="3387794"/>
                </a:cubicBezTo>
                <a:cubicBezTo>
                  <a:pt x="3091921" y="3407886"/>
                  <a:pt x="3066496" y="3417931"/>
                  <a:pt x="3032762" y="3417931"/>
                </a:cubicBezTo>
                <a:cubicBezTo>
                  <a:pt x="3002997" y="3417931"/>
                  <a:pt x="2979556" y="3411607"/>
                  <a:pt x="2962440" y="3398956"/>
                </a:cubicBezTo>
                <a:cubicBezTo>
                  <a:pt x="2945325" y="3386306"/>
                  <a:pt x="2933171" y="3367826"/>
                  <a:pt x="2925978" y="3343518"/>
                </a:cubicBezTo>
                <a:cubicBezTo>
                  <a:pt x="2918784" y="3319209"/>
                  <a:pt x="2915188" y="3289691"/>
                  <a:pt x="2915188" y="3254965"/>
                </a:cubicBezTo>
                <a:cubicBezTo>
                  <a:pt x="2915188" y="3198411"/>
                  <a:pt x="2923497" y="3155250"/>
                  <a:pt x="2940117" y="3125484"/>
                </a:cubicBezTo>
                <a:cubicBezTo>
                  <a:pt x="2956735" y="3095719"/>
                  <a:pt x="2987618" y="3080837"/>
                  <a:pt x="3032762" y="3080837"/>
                </a:cubicBezTo>
                <a:cubicBezTo>
                  <a:pt x="3065008" y="3080837"/>
                  <a:pt x="3088573" y="3089270"/>
                  <a:pt x="3103455" y="3106137"/>
                </a:cubicBezTo>
                <a:cubicBezTo>
                  <a:pt x="3118338" y="3123004"/>
                  <a:pt x="3125780" y="3144584"/>
                  <a:pt x="3125780" y="3170877"/>
                </a:cubicBezTo>
                <a:lnTo>
                  <a:pt x="3393670" y="3170877"/>
                </a:lnTo>
                <a:cubicBezTo>
                  <a:pt x="3394166" y="3104897"/>
                  <a:pt x="3379408" y="3049831"/>
                  <a:pt x="3349394" y="3005678"/>
                </a:cubicBezTo>
                <a:cubicBezTo>
                  <a:pt x="3319380" y="2961526"/>
                  <a:pt x="3277336" y="2928287"/>
                  <a:pt x="3223262" y="2905963"/>
                </a:cubicBezTo>
                <a:cubicBezTo>
                  <a:pt x="3169188" y="2883638"/>
                  <a:pt x="3105688" y="2872477"/>
                  <a:pt x="3032762" y="2872477"/>
                </a:cubicBezTo>
                <a:close/>
                <a:moveTo>
                  <a:pt x="8100359" y="1461140"/>
                </a:moveTo>
                <a:lnTo>
                  <a:pt x="8100359" y="1554157"/>
                </a:lnTo>
                <a:cubicBezTo>
                  <a:pt x="8089445" y="1568048"/>
                  <a:pt x="8073694" y="1581442"/>
                  <a:pt x="8053106" y="1594341"/>
                </a:cubicBezTo>
                <a:cubicBezTo>
                  <a:pt x="8032518" y="1607239"/>
                  <a:pt x="8007589" y="1613689"/>
                  <a:pt x="7978320" y="1613689"/>
                </a:cubicBezTo>
                <a:cubicBezTo>
                  <a:pt x="7959964" y="1613689"/>
                  <a:pt x="7944957" y="1608355"/>
                  <a:pt x="7933299" y="1597689"/>
                </a:cubicBezTo>
                <a:cubicBezTo>
                  <a:pt x="7921641" y="1587023"/>
                  <a:pt x="7915812" y="1571024"/>
                  <a:pt x="7915812" y="1549692"/>
                </a:cubicBezTo>
                <a:cubicBezTo>
                  <a:pt x="7915812" y="1520423"/>
                  <a:pt x="7928214" y="1498719"/>
                  <a:pt x="7953019" y="1484580"/>
                </a:cubicBezTo>
                <a:cubicBezTo>
                  <a:pt x="7977824" y="1470441"/>
                  <a:pt x="8026937" y="1462628"/>
                  <a:pt x="8100359" y="1461140"/>
                </a:cubicBezTo>
                <a:close/>
                <a:moveTo>
                  <a:pt x="4115040" y="1247571"/>
                </a:moveTo>
                <a:cubicBezTo>
                  <a:pt x="4146790" y="1247571"/>
                  <a:pt x="4171223" y="1256005"/>
                  <a:pt x="4188338" y="1272872"/>
                </a:cubicBezTo>
                <a:cubicBezTo>
                  <a:pt x="4205453" y="1289739"/>
                  <a:pt x="4217359" y="1311443"/>
                  <a:pt x="4224057" y="1337984"/>
                </a:cubicBezTo>
                <a:cubicBezTo>
                  <a:pt x="4230754" y="1364525"/>
                  <a:pt x="4234103" y="1392431"/>
                  <a:pt x="4234103" y="1421700"/>
                </a:cubicBezTo>
                <a:cubicBezTo>
                  <a:pt x="4234103" y="1449977"/>
                  <a:pt x="4230754" y="1476891"/>
                  <a:pt x="4224057" y="1502439"/>
                </a:cubicBezTo>
                <a:cubicBezTo>
                  <a:pt x="4217359" y="1527988"/>
                  <a:pt x="4205453" y="1548824"/>
                  <a:pt x="4188338" y="1564947"/>
                </a:cubicBezTo>
                <a:cubicBezTo>
                  <a:pt x="4171223" y="1581070"/>
                  <a:pt x="4146790" y="1589132"/>
                  <a:pt x="4115040" y="1589132"/>
                </a:cubicBezTo>
                <a:cubicBezTo>
                  <a:pt x="4082794" y="1589132"/>
                  <a:pt x="4057617" y="1581070"/>
                  <a:pt x="4039509" y="1564947"/>
                </a:cubicBezTo>
                <a:cubicBezTo>
                  <a:pt x="4021402" y="1548824"/>
                  <a:pt x="4008875" y="1527988"/>
                  <a:pt x="4001930" y="1502439"/>
                </a:cubicBezTo>
                <a:cubicBezTo>
                  <a:pt x="3994985" y="1476891"/>
                  <a:pt x="3991513" y="1449977"/>
                  <a:pt x="3991513" y="1421700"/>
                </a:cubicBezTo>
                <a:cubicBezTo>
                  <a:pt x="3991513" y="1392431"/>
                  <a:pt x="3994985" y="1364525"/>
                  <a:pt x="4001930" y="1337984"/>
                </a:cubicBezTo>
                <a:cubicBezTo>
                  <a:pt x="4008875" y="1311443"/>
                  <a:pt x="4021402" y="1289739"/>
                  <a:pt x="4039509" y="1272872"/>
                </a:cubicBezTo>
                <a:cubicBezTo>
                  <a:pt x="4057617" y="1256005"/>
                  <a:pt x="4082794" y="1247571"/>
                  <a:pt x="4115040" y="1247571"/>
                </a:cubicBezTo>
                <a:close/>
                <a:moveTo>
                  <a:pt x="3224601" y="1246083"/>
                </a:moveTo>
                <a:cubicBezTo>
                  <a:pt x="3258832" y="1246083"/>
                  <a:pt x="3285993" y="1259105"/>
                  <a:pt x="3306084" y="1285150"/>
                </a:cubicBezTo>
                <a:cubicBezTo>
                  <a:pt x="3326176" y="1311195"/>
                  <a:pt x="3336223" y="1354976"/>
                  <a:pt x="3336223" y="1416491"/>
                </a:cubicBezTo>
                <a:cubicBezTo>
                  <a:pt x="3336223" y="1476519"/>
                  <a:pt x="3326053" y="1520547"/>
                  <a:pt x="3305713" y="1548576"/>
                </a:cubicBezTo>
                <a:cubicBezTo>
                  <a:pt x="3285373" y="1576605"/>
                  <a:pt x="3258336" y="1590620"/>
                  <a:pt x="3224601" y="1590620"/>
                </a:cubicBezTo>
                <a:cubicBezTo>
                  <a:pt x="3193348" y="1590620"/>
                  <a:pt x="3167674" y="1581070"/>
                  <a:pt x="3147583" y="1561971"/>
                </a:cubicBezTo>
                <a:cubicBezTo>
                  <a:pt x="3127491" y="1542871"/>
                  <a:pt x="3111988" y="1523399"/>
                  <a:pt x="3101074" y="1503555"/>
                </a:cubicBezTo>
                <a:lnTo>
                  <a:pt x="3101074" y="1337612"/>
                </a:lnTo>
                <a:cubicBezTo>
                  <a:pt x="3108019" y="1318761"/>
                  <a:pt x="3122406" y="1298793"/>
                  <a:pt x="3144234" y="1277709"/>
                </a:cubicBezTo>
                <a:cubicBezTo>
                  <a:pt x="3166063" y="1256625"/>
                  <a:pt x="3192852" y="1246083"/>
                  <a:pt x="3224601" y="1246083"/>
                </a:cubicBezTo>
                <a:close/>
                <a:moveTo>
                  <a:pt x="5046852" y="1228104"/>
                </a:moveTo>
                <a:lnTo>
                  <a:pt x="5046852" y="1616350"/>
                </a:lnTo>
                <a:lnTo>
                  <a:pt x="5028574" y="1612037"/>
                </a:lnTo>
                <a:cubicBezTo>
                  <a:pt x="5016575" y="1608363"/>
                  <a:pt x="5005552" y="1604077"/>
                  <a:pt x="4995506" y="1599178"/>
                </a:cubicBezTo>
                <a:cubicBezTo>
                  <a:pt x="4955323" y="1579582"/>
                  <a:pt x="4927171" y="1554033"/>
                  <a:pt x="4911047" y="1522531"/>
                </a:cubicBezTo>
                <a:cubicBezTo>
                  <a:pt x="4894923" y="1491029"/>
                  <a:pt x="4886862" y="1457915"/>
                  <a:pt x="4886862" y="1423188"/>
                </a:cubicBezTo>
                <a:cubicBezTo>
                  <a:pt x="4886862" y="1388462"/>
                  <a:pt x="4894923" y="1355224"/>
                  <a:pt x="4911047" y="1323474"/>
                </a:cubicBezTo>
                <a:cubicBezTo>
                  <a:pt x="4927171" y="1291724"/>
                  <a:pt x="4955323" y="1265803"/>
                  <a:pt x="4995506" y="1245711"/>
                </a:cubicBezTo>
                <a:cubicBezTo>
                  <a:pt x="5005552" y="1240688"/>
                  <a:pt x="5016575" y="1236293"/>
                  <a:pt x="5028574" y="1232526"/>
                </a:cubicBezTo>
                <a:close/>
                <a:moveTo>
                  <a:pt x="5273815" y="1227131"/>
                </a:moveTo>
                <a:lnTo>
                  <a:pt x="5295768" y="1232526"/>
                </a:lnTo>
                <a:cubicBezTo>
                  <a:pt x="5307549" y="1236293"/>
                  <a:pt x="5318340" y="1240688"/>
                  <a:pt x="5328138" y="1245711"/>
                </a:cubicBezTo>
                <a:cubicBezTo>
                  <a:pt x="5367329" y="1265803"/>
                  <a:pt x="5394862" y="1291724"/>
                  <a:pt x="5410738" y="1323474"/>
                </a:cubicBezTo>
                <a:cubicBezTo>
                  <a:pt x="5426612" y="1355224"/>
                  <a:pt x="5434549" y="1388462"/>
                  <a:pt x="5434549" y="1423188"/>
                </a:cubicBezTo>
                <a:cubicBezTo>
                  <a:pt x="5434549" y="1457915"/>
                  <a:pt x="5426612" y="1491029"/>
                  <a:pt x="5410738" y="1522531"/>
                </a:cubicBezTo>
                <a:cubicBezTo>
                  <a:pt x="5394862" y="1554033"/>
                  <a:pt x="5367329" y="1579582"/>
                  <a:pt x="5328138" y="1599178"/>
                </a:cubicBezTo>
                <a:cubicBezTo>
                  <a:pt x="5318340" y="1604077"/>
                  <a:pt x="5307549" y="1608363"/>
                  <a:pt x="5295768" y="1612037"/>
                </a:cubicBezTo>
                <a:lnTo>
                  <a:pt x="5273815" y="1617299"/>
                </a:lnTo>
                <a:close/>
                <a:moveTo>
                  <a:pt x="11107877" y="1054095"/>
                </a:moveTo>
                <a:lnTo>
                  <a:pt x="11107877" y="1348030"/>
                </a:lnTo>
                <a:cubicBezTo>
                  <a:pt x="11107877" y="1434351"/>
                  <a:pt x="11132434" y="1499463"/>
                  <a:pt x="11181547" y="1543367"/>
                </a:cubicBezTo>
                <a:cubicBezTo>
                  <a:pt x="11230660" y="1587272"/>
                  <a:pt x="11290439" y="1609224"/>
                  <a:pt x="11360885" y="1609224"/>
                </a:cubicBezTo>
                <a:cubicBezTo>
                  <a:pt x="11415455" y="1609224"/>
                  <a:pt x="11460228" y="1603022"/>
                  <a:pt x="11495202" y="1590620"/>
                </a:cubicBezTo>
                <a:cubicBezTo>
                  <a:pt x="11530177" y="1578218"/>
                  <a:pt x="11559074" y="1565071"/>
                  <a:pt x="11581895" y="1551181"/>
                </a:cubicBezTo>
                <a:lnTo>
                  <a:pt x="11581895" y="1782608"/>
                </a:lnTo>
                <a:lnTo>
                  <a:pt x="11859459" y="1782608"/>
                </a:lnTo>
                <a:lnTo>
                  <a:pt x="11859459" y="1054095"/>
                </a:lnTo>
                <a:lnTo>
                  <a:pt x="11581895" y="1054095"/>
                </a:lnTo>
                <a:lnTo>
                  <a:pt x="11581895" y="1360681"/>
                </a:lnTo>
                <a:cubicBezTo>
                  <a:pt x="11563043" y="1371099"/>
                  <a:pt x="11544316" y="1379284"/>
                  <a:pt x="11525712" y="1385237"/>
                </a:cubicBezTo>
                <a:cubicBezTo>
                  <a:pt x="11507109" y="1391190"/>
                  <a:pt x="11485157" y="1394167"/>
                  <a:pt x="11459856" y="1394167"/>
                </a:cubicBezTo>
                <a:cubicBezTo>
                  <a:pt x="11438027" y="1394167"/>
                  <a:pt x="11419920" y="1387222"/>
                  <a:pt x="11405534" y="1373331"/>
                </a:cubicBezTo>
                <a:cubicBezTo>
                  <a:pt x="11391146" y="1359440"/>
                  <a:pt x="11383953" y="1340341"/>
                  <a:pt x="11383953" y="1316032"/>
                </a:cubicBezTo>
                <a:lnTo>
                  <a:pt x="11383953" y="1054095"/>
                </a:lnTo>
                <a:close/>
                <a:moveTo>
                  <a:pt x="10177553" y="1054095"/>
                </a:moveTo>
                <a:lnTo>
                  <a:pt x="10177553" y="1782608"/>
                </a:lnTo>
                <a:lnTo>
                  <a:pt x="10430560" y="1782608"/>
                </a:lnTo>
                <a:lnTo>
                  <a:pt x="10701428" y="1403097"/>
                </a:lnTo>
                <a:lnTo>
                  <a:pt x="10701428" y="1782608"/>
                </a:lnTo>
                <a:lnTo>
                  <a:pt x="10952947" y="1782608"/>
                </a:lnTo>
                <a:lnTo>
                  <a:pt x="10952947" y="1054095"/>
                </a:lnTo>
                <a:lnTo>
                  <a:pt x="10701428" y="1054095"/>
                </a:lnTo>
                <a:lnTo>
                  <a:pt x="10430560" y="1433607"/>
                </a:lnTo>
                <a:lnTo>
                  <a:pt x="10430560" y="1054095"/>
                </a:lnTo>
                <a:close/>
                <a:moveTo>
                  <a:pt x="9351408" y="1054095"/>
                </a:moveTo>
                <a:lnTo>
                  <a:pt x="9351408" y="1263198"/>
                </a:lnTo>
                <a:lnTo>
                  <a:pt x="9582091" y="1263198"/>
                </a:lnTo>
                <a:lnTo>
                  <a:pt x="9582091" y="1782608"/>
                </a:lnTo>
                <a:lnTo>
                  <a:pt x="9858912" y="1782608"/>
                </a:lnTo>
                <a:lnTo>
                  <a:pt x="9858912" y="1263198"/>
                </a:lnTo>
                <a:lnTo>
                  <a:pt x="10089595" y="1263198"/>
                </a:lnTo>
                <a:lnTo>
                  <a:pt x="10089595" y="1054095"/>
                </a:lnTo>
                <a:lnTo>
                  <a:pt x="9858912" y="1054095"/>
                </a:lnTo>
                <a:lnTo>
                  <a:pt x="9582091" y="1054095"/>
                </a:lnTo>
                <a:close/>
                <a:moveTo>
                  <a:pt x="8529728" y="1054095"/>
                </a:moveTo>
                <a:lnTo>
                  <a:pt x="8529728" y="1782608"/>
                </a:lnTo>
                <a:lnTo>
                  <a:pt x="8806548" y="1782608"/>
                </a:lnTo>
                <a:lnTo>
                  <a:pt x="8806548" y="1392679"/>
                </a:lnTo>
                <a:lnTo>
                  <a:pt x="9040208" y="1782608"/>
                </a:lnTo>
                <a:lnTo>
                  <a:pt x="9341585" y="1782608"/>
                </a:lnTo>
                <a:lnTo>
                  <a:pt x="9088578" y="1383005"/>
                </a:lnTo>
                <a:lnTo>
                  <a:pt x="9331167" y="1054095"/>
                </a:lnTo>
                <a:lnTo>
                  <a:pt x="9041696" y="1054095"/>
                </a:lnTo>
                <a:lnTo>
                  <a:pt x="8806548" y="1381517"/>
                </a:lnTo>
                <a:lnTo>
                  <a:pt x="8806548" y="1054095"/>
                </a:lnTo>
                <a:close/>
                <a:moveTo>
                  <a:pt x="6885624" y="1054095"/>
                </a:moveTo>
                <a:lnTo>
                  <a:pt x="6835022" y="1368122"/>
                </a:lnTo>
                <a:cubicBezTo>
                  <a:pt x="6826588" y="1421700"/>
                  <a:pt x="6817907" y="1463124"/>
                  <a:pt x="6808977" y="1492393"/>
                </a:cubicBezTo>
                <a:cubicBezTo>
                  <a:pt x="6800047" y="1521663"/>
                  <a:pt x="6790993" y="1542623"/>
                  <a:pt x="6781816" y="1555273"/>
                </a:cubicBezTo>
                <a:cubicBezTo>
                  <a:pt x="6772638" y="1567924"/>
                  <a:pt x="6763212" y="1575489"/>
                  <a:pt x="6753539" y="1577970"/>
                </a:cubicBezTo>
                <a:cubicBezTo>
                  <a:pt x="6743865" y="1580450"/>
                  <a:pt x="6734067" y="1581690"/>
                  <a:pt x="6724145" y="1581690"/>
                </a:cubicBezTo>
                <a:lnTo>
                  <a:pt x="6711495" y="1581690"/>
                </a:lnTo>
                <a:lnTo>
                  <a:pt x="6711495" y="1797491"/>
                </a:lnTo>
                <a:lnTo>
                  <a:pt x="6786653" y="1797491"/>
                </a:lnTo>
                <a:cubicBezTo>
                  <a:pt x="6837750" y="1797491"/>
                  <a:pt x="6880043" y="1791910"/>
                  <a:pt x="6913529" y="1780748"/>
                </a:cubicBezTo>
                <a:cubicBezTo>
                  <a:pt x="6947015" y="1769586"/>
                  <a:pt x="6974424" y="1749618"/>
                  <a:pt x="6995756" y="1720845"/>
                </a:cubicBezTo>
                <a:cubicBezTo>
                  <a:pt x="7017088" y="1692071"/>
                  <a:pt x="7034824" y="1651392"/>
                  <a:pt x="7048962" y="1598806"/>
                </a:cubicBezTo>
                <a:cubicBezTo>
                  <a:pt x="7063101" y="1546220"/>
                  <a:pt x="7076124" y="1478503"/>
                  <a:pt x="7088030" y="1395655"/>
                </a:cubicBezTo>
                <a:lnTo>
                  <a:pt x="7108122" y="1263198"/>
                </a:lnTo>
                <a:lnTo>
                  <a:pt x="7233137" y="1263198"/>
                </a:lnTo>
                <a:lnTo>
                  <a:pt x="7233137" y="1782608"/>
                </a:lnTo>
                <a:lnTo>
                  <a:pt x="7509958" y="1782608"/>
                </a:lnTo>
                <a:lnTo>
                  <a:pt x="7509958" y="1054095"/>
                </a:lnTo>
                <a:close/>
                <a:moveTo>
                  <a:pt x="5843678" y="1054095"/>
                </a:moveTo>
                <a:lnTo>
                  <a:pt x="5843678" y="1782608"/>
                </a:lnTo>
                <a:lnTo>
                  <a:pt x="6096686" y="1782608"/>
                </a:lnTo>
                <a:lnTo>
                  <a:pt x="6367553" y="1403097"/>
                </a:lnTo>
                <a:lnTo>
                  <a:pt x="6367553" y="1782608"/>
                </a:lnTo>
                <a:lnTo>
                  <a:pt x="6619073" y="1782608"/>
                </a:lnTo>
                <a:lnTo>
                  <a:pt x="6619073" y="1054095"/>
                </a:lnTo>
                <a:lnTo>
                  <a:pt x="6367553" y="1054095"/>
                </a:lnTo>
                <a:lnTo>
                  <a:pt x="6096686" y="1433607"/>
                </a:lnTo>
                <a:lnTo>
                  <a:pt x="6096686" y="1054095"/>
                </a:lnTo>
                <a:close/>
                <a:moveTo>
                  <a:pt x="8028921" y="1045165"/>
                </a:moveTo>
                <a:cubicBezTo>
                  <a:pt x="7960460" y="1045165"/>
                  <a:pt x="7900557" y="1052854"/>
                  <a:pt x="7849211" y="1068233"/>
                </a:cubicBezTo>
                <a:cubicBezTo>
                  <a:pt x="7797866" y="1083612"/>
                  <a:pt x="7758054" y="1109409"/>
                  <a:pt x="7729777" y="1145624"/>
                </a:cubicBezTo>
                <a:cubicBezTo>
                  <a:pt x="7701499" y="1181839"/>
                  <a:pt x="7687361" y="1231200"/>
                  <a:pt x="7687361" y="1293708"/>
                </a:cubicBezTo>
                <a:lnTo>
                  <a:pt x="7943345" y="1293708"/>
                </a:lnTo>
                <a:cubicBezTo>
                  <a:pt x="7943345" y="1266919"/>
                  <a:pt x="7950787" y="1247943"/>
                  <a:pt x="7965669" y="1236781"/>
                </a:cubicBezTo>
                <a:cubicBezTo>
                  <a:pt x="7980552" y="1225619"/>
                  <a:pt x="8001636" y="1220038"/>
                  <a:pt x="8028921" y="1220038"/>
                </a:cubicBezTo>
                <a:cubicBezTo>
                  <a:pt x="8051741" y="1220038"/>
                  <a:pt x="8070097" y="1225619"/>
                  <a:pt x="8083988" y="1236781"/>
                </a:cubicBezTo>
                <a:cubicBezTo>
                  <a:pt x="8097878" y="1247943"/>
                  <a:pt x="8104824" y="1268407"/>
                  <a:pt x="8104824" y="1298173"/>
                </a:cubicBezTo>
                <a:lnTo>
                  <a:pt x="8104824" y="1322729"/>
                </a:lnTo>
                <a:cubicBezTo>
                  <a:pt x="8013046" y="1325706"/>
                  <a:pt x="7932307" y="1333395"/>
                  <a:pt x="7862606" y="1345798"/>
                </a:cubicBezTo>
                <a:cubicBezTo>
                  <a:pt x="7792905" y="1358200"/>
                  <a:pt x="7738458" y="1381517"/>
                  <a:pt x="7699267" y="1415747"/>
                </a:cubicBezTo>
                <a:cubicBezTo>
                  <a:pt x="7660075" y="1449977"/>
                  <a:pt x="7640480" y="1501571"/>
                  <a:pt x="7640480" y="1570528"/>
                </a:cubicBezTo>
                <a:cubicBezTo>
                  <a:pt x="7640480" y="1621626"/>
                  <a:pt x="7652510" y="1663794"/>
                  <a:pt x="7676571" y="1697032"/>
                </a:cubicBezTo>
                <a:cubicBezTo>
                  <a:pt x="7700631" y="1730271"/>
                  <a:pt x="7731389" y="1754827"/>
                  <a:pt x="7768844" y="1770702"/>
                </a:cubicBezTo>
                <a:cubicBezTo>
                  <a:pt x="7806299" y="1786577"/>
                  <a:pt x="7844623" y="1794515"/>
                  <a:pt x="7883814" y="1794515"/>
                </a:cubicBezTo>
                <a:cubicBezTo>
                  <a:pt x="7933920" y="1794515"/>
                  <a:pt x="7976459" y="1786701"/>
                  <a:pt x="8011434" y="1771074"/>
                </a:cubicBezTo>
                <a:cubicBezTo>
                  <a:pt x="8046409" y="1755447"/>
                  <a:pt x="8078035" y="1732999"/>
                  <a:pt x="8106312" y="1703730"/>
                </a:cubicBezTo>
                <a:lnTo>
                  <a:pt x="8114497" y="1782608"/>
                </a:lnTo>
                <a:lnTo>
                  <a:pt x="8373458" y="1782608"/>
                </a:lnTo>
                <a:lnTo>
                  <a:pt x="8373458" y="1292220"/>
                </a:lnTo>
                <a:cubicBezTo>
                  <a:pt x="8373458" y="1246579"/>
                  <a:pt x="8366141" y="1208132"/>
                  <a:pt x="8351506" y="1176878"/>
                </a:cubicBezTo>
                <a:cubicBezTo>
                  <a:pt x="8336872" y="1145624"/>
                  <a:pt x="8315043" y="1120199"/>
                  <a:pt x="8286022" y="1100604"/>
                </a:cubicBezTo>
                <a:cubicBezTo>
                  <a:pt x="8257000" y="1081008"/>
                  <a:pt x="8221033" y="1066869"/>
                  <a:pt x="8178121" y="1058187"/>
                </a:cubicBezTo>
                <a:cubicBezTo>
                  <a:pt x="8135210" y="1049506"/>
                  <a:pt x="8085476" y="1045165"/>
                  <a:pt x="8028921" y="1045165"/>
                </a:cubicBezTo>
                <a:close/>
                <a:moveTo>
                  <a:pt x="3319107" y="1043677"/>
                </a:moveTo>
                <a:cubicBezTo>
                  <a:pt x="3270490" y="1043677"/>
                  <a:pt x="3228570" y="1052730"/>
                  <a:pt x="3193348" y="1070838"/>
                </a:cubicBezTo>
                <a:cubicBezTo>
                  <a:pt x="3158125" y="1088945"/>
                  <a:pt x="3127367" y="1114866"/>
                  <a:pt x="3101074" y="1148601"/>
                </a:cubicBezTo>
                <a:lnTo>
                  <a:pt x="3083215" y="1054095"/>
                </a:lnTo>
                <a:lnTo>
                  <a:pt x="2824254" y="1054095"/>
                </a:lnTo>
                <a:lnTo>
                  <a:pt x="2824254" y="2049011"/>
                </a:lnTo>
                <a:lnTo>
                  <a:pt x="3101074" y="2049011"/>
                </a:lnTo>
                <a:lnTo>
                  <a:pt x="3101074" y="1698521"/>
                </a:lnTo>
                <a:cubicBezTo>
                  <a:pt x="3125879" y="1728286"/>
                  <a:pt x="3154776" y="1751974"/>
                  <a:pt x="3187766" y="1769586"/>
                </a:cubicBezTo>
                <a:cubicBezTo>
                  <a:pt x="3220757" y="1787197"/>
                  <a:pt x="3259080" y="1796003"/>
                  <a:pt x="3302736" y="1796003"/>
                </a:cubicBezTo>
                <a:cubicBezTo>
                  <a:pt x="3361772" y="1796003"/>
                  <a:pt x="3414605" y="1782236"/>
                  <a:pt x="3461238" y="1754703"/>
                </a:cubicBezTo>
                <a:cubicBezTo>
                  <a:pt x="3507871" y="1727170"/>
                  <a:pt x="3544830" y="1685746"/>
                  <a:pt x="3572115" y="1630432"/>
                </a:cubicBezTo>
                <a:cubicBezTo>
                  <a:pt x="3599400" y="1575117"/>
                  <a:pt x="3613042" y="1505540"/>
                  <a:pt x="3613042" y="1421700"/>
                </a:cubicBezTo>
                <a:cubicBezTo>
                  <a:pt x="3613042" y="1335876"/>
                  <a:pt x="3600764" y="1265059"/>
                  <a:pt x="3576208" y="1209248"/>
                </a:cubicBezTo>
                <a:cubicBezTo>
                  <a:pt x="3551651" y="1153437"/>
                  <a:pt x="3517296" y="1111890"/>
                  <a:pt x="3473144" y="1084605"/>
                </a:cubicBezTo>
                <a:cubicBezTo>
                  <a:pt x="3428992" y="1057319"/>
                  <a:pt x="3377646" y="1043677"/>
                  <a:pt x="3319107" y="1043677"/>
                </a:cubicBezTo>
                <a:close/>
                <a:moveTo>
                  <a:pt x="4115040" y="1039212"/>
                </a:moveTo>
                <a:cubicBezTo>
                  <a:pt x="4038146" y="1039212"/>
                  <a:pt x="3969560" y="1053847"/>
                  <a:pt x="3909285" y="1083116"/>
                </a:cubicBezTo>
                <a:cubicBezTo>
                  <a:pt x="3849010" y="1112386"/>
                  <a:pt x="3801756" y="1155422"/>
                  <a:pt x="3767526" y="1212225"/>
                </a:cubicBezTo>
                <a:cubicBezTo>
                  <a:pt x="3733296" y="1269027"/>
                  <a:pt x="3716180" y="1338853"/>
                  <a:pt x="3716180" y="1421700"/>
                </a:cubicBezTo>
                <a:cubicBezTo>
                  <a:pt x="3716180" y="1503060"/>
                  <a:pt x="3733296" y="1571769"/>
                  <a:pt x="3767526" y="1627827"/>
                </a:cubicBezTo>
                <a:cubicBezTo>
                  <a:pt x="3801756" y="1683886"/>
                  <a:pt x="3849010" y="1726178"/>
                  <a:pt x="3909285" y="1754703"/>
                </a:cubicBezTo>
                <a:cubicBezTo>
                  <a:pt x="3969560" y="1783228"/>
                  <a:pt x="4038146" y="1797491"/>
                  <a:pt x="4115040" y="1797491"/>
                </a:cubicBezTo>
                <a:cubicBezTo>
                  <a:pt x="4190943" y="1797491"/>
                  <a:pt x="4258783" y="1783228"/>
                  <a:pt x="4318563" y="1754703"/>
                </a:cubicBezTo>
                <a:cubicBezTo>
                  <a:pt x="4378341" y="1726178"/>
                  <a:pt x="4425471" y="1683886"/>
                  <a:pt x="4459949" y="1627827"/>
                </a:cubicBezTo>
                <a:cubicBezTo>
                  <a:pt x="4494428" y="1571769"/>
                  <a:pt x="4511667" y="1503060"/>
                  <a:pt x="4511667" y="1421700"/>
                </a:cubicBezTo>
                <a:cubicBezTo>
                  <a:pt x="4511667" y="1338853"/>
                  <a:pt x="4494428" y="1269027"/>
                  <a:pt x="4459949" y="1212225"/>
                </a:cubicBezTo>
                <a:cubicBezTo>
                  <a:pt x="4425471" y="1155422"/>
                  <a:pt x="4378341" y="1112386"/>
                  <a:pt x="4318563" y="1083116"/>
                </a:cubicBezTo>
                <a:cubicBezTo>
                  <a:pt x="4258783" y="1053847"/>
                  <a:pt x="4190943" y="1039212"/>
                  <a:pt x="4115040" y="1039212"/>
                </a:cubicBezTo>
                <a:close/>
                <a:moveTo>
                  <a:pt x="5046852" y="780995"/>
                </a:moveTo>
                <a:lnTo>
                  <a:pt x="5046852" y="1040895"/>
                </a:lnTo>
                <a:lnTo>
                  <a:pt x="5035667" y="1041747"/>
                </a:lnTo>
                <a:cubicBezTo>
                  <a:pt x="4916558" y="1054258"/>
                  <a:pt x="4821937" y="1085535"/>
                  <a:pt x="4751801" y="1135578"/>
                </a:cubicBezTo>
                <a:cubicBezTo>
                  <a:pt x="4658288" y="1202303"/>
                  <a:pt x="4611531" y="1298173"/>
                  <a:pt x="4611531" y="1423188"/>
                </a:cubicBezTo>
                <a:cubicBezTo>
                  <a:pt x="4611531" y="1548204"/>
                  <a:pt x="4658288" y="1643454"/>
                  <a:pt x="4751801" y="1708939"/>
                </a:cubicBezTo>
                <a:cubicBezTo>
                  <a:pt x="4821937" y="1758052"/>
                  <a:pt x="4916558" y="1788748"/>
                  <a:pt x="5035667" y="1801026"/>
                </a:cubicBezTo>
                <a:lnTo>
                  <a:pt x="5046852" y="1801862"/>
                </a:lnTo>
                <a:lnTo>
                  <a:pt x="5046852" y="2049011"/>
                </a:lnTo>
                <a:lnTo>
                  <a:pt x="5273815" y="2049011"/>
                </a:lnTo>
                <a:lnTo>
                  <a:pt x="5273815" y="1802124"/>
                </a:lnTo>
                <a:lnTo>
                  <a:pt x="5288303" y="1801026"/>
                </a:lnTo>
                <a:cubicBezTo>
                  <a:pt x="5405831" y="1788748"/>
                  <a:pt x="5499848" y="1758052"/>
                  <a:pt x="5570356" y="1708939"/>
                </a:cubicBezTo>
                <a:cubicBezTo>
                  <a:pt x="5664366" y="1643454"/>
                  <a:pt x="5711371" y="1548204"/>
                  <a:pt x="5711371" y="1423188"/>
                </a:cubicBezTo>
                <a:cubicBezTo>
                  <a:pt x="5711371" y="1298173"/>
                  <a:pt x="5664366" y="1202303"/>
                  <a:pt x="5570356" y="1135578"/>
                </a:cubicBezTo>
                <a:cubicBezTo>
                  <a:pt x="5499848" y="1085535"/>
                  <a:pt x="5405831" y="1054258"/>
                  <a:pt x="5288303" y="1041747"/>
                </a:cubicBezTo>
                <a:lnTo>
                  <a:pt x="5273815" y="1040627"/>
                </a:lnTo>
                <a:lnTo>
                  <a:pt x="5273815" y="780995"/>
                </a:lnTo>
                <a:close/>
                <a:moveTo>
                  <a:pt x="1716674" y="780995"/>
                </a:moveTo>
                <a:lnTo>
                  <a:pt x="1716674" y="1782608"/>
                </a:lnTo>
                <a:lnTo>
                  <a:pt x="2009122" y="1782608"/>
                </a:lnTo>
                <a:lnTo>
                  <a:pt x="2009122" y="1022097"/>
                </a:lnTo>
                <a:lnTo>
                  <a:pt x="2344729" y="1022097"/>
                </a:lnTo>
                <a:lnTo>
                  <a:pt x="2344729" y="1782608"/>
                </a:lnTo>
                <a:lnTo>
                  <a:pt x="2638665" y="1782608"/>
                </a:lnTo>
                <a:lnTo>
                  <a:pt x="2638665" y="780995"/>
                </a:lnTo>
                <a:close/>
                <a:moveTo>
                  <a:pt x="0" y="0"/>
                </a:moveTo>
                <a:lnTo>
                  <a:pt x="13571621" y="0"/>
                </a:lnTo>
                <a:lnTo>
                  <a:pt x="13571621" y="8133347"/>
                </a:lnTo>
                <a:lnTo>
                  <a:pt x="0" y="8133347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2000" dirty="0">
              <a:latin typeface="Aptos Black" panose="020B00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F0E12C0-3A76-1060-EB58-EAC7F8FE7A30}"/>
              </a:ext>
            </a:extLst>
          </p:cNvPr>
          <p:cNvSpPr txBox="1"/>
          <p:nvPr/>
        </p:nvSpPr>
        <p:spPr>
          <a:xfrm>
            <a:off x="593557" y="612844"/>
            <a:ext cx="1089258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Защита от травм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3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Защита головы от травм, например, ношение шлема при езде на велосипеде или пристегивание ремнем безопасности в автомобиле, может предотвратить травмы мозга.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8EF25C7-3C36-01B2-55C1-8E3F02D3E75A}"/>
              </a:ext>
            </a:extLst>
          </p:cNvPr>
          <p:cNvSpPr txBox="1"/>
          <p:nvPr/>
        </p:nvSpPr>
        <p:spPr>
          <a:xfrm>
            <a:off x="593556" y="-5861789"/>
            <a:ext cx="1089258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Контроль хронических заболеваний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3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Контроль высокого кровяного давления, диабета и высокого уровня холестерина важен для здоровья мозга.</a:t>
            </a:r>
            <a:endParaRPr lang="fi-FI" sz="4000" dirty="0">
              <a:latin typeface="Aptos Black" panose="020B0004020202020204" pitchFamily="34" charset="0"/>
            </a:endParaRPr>
          </a:p>
          <a:p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Регулярные осмотры у медицинских работников помогут держать эти состояния под контролем.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E7B862D9-B52F-992A-F922-48836B934844}"/>
              </a:ext>
            </a:extLst>
          </p:cNvPr>
          <p:cNvSpPr txBox="1"/>
          <p:nvPr/>
        </p:nvSpPr>
        <p:spPr>
          <a:xfrm>
            <a:off x="593555" y="7526826"/>
            <a:ext cx="1089258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Наблюдение за психическим здоровьем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Психические расстройства, такие как депрессия и тревога, могут влиять на здоровье мозга. Важно вовремя обратиться за помощью к специалистам по психическому здоровью.</a:t>
            </a:r>
            <a:endParaRPr lang="fi-FI" sz="40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22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Vanha mies sätkällä">
            <a:hlinkClick r:id="" action="ppaction://media"/>
            <a:extLst>
              <a:ext uri="{FF2B5EF4-FFF2-40B4-BE49-F238E27FC236}">
                <a16:creationId xmlns:a16="http://schemas.microsoft.com/office/drawing/2014/main" id="{E4AF0801-0A89-6E49-997B-38114CA1BA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181035E-05F3-D0FE-95FD-6806D3A92C31}"/>
              </a:ext>
            </a:extLst>
          </p:cNvPr>
          <p:cNvSpPr txBox="1"/>
          <p:nvPr/>
        </p:nvSpPr>
        <p:spPr>
          <a:xfrm>
            <a:off x="-34616572" y="-63224228"/>
            <a:ext cx="82361315" cy="70082228"/>
          </a:xfrm>
          <a:custGeom>
            <a:avLst/>
            <a:gdLst/>
            <a:ahLst/>
            <a:cxnLst/>
            <a:rect l="l" t="t" r="r" b="b"/>
            <a:pathLst>
              <a:path w="13571621" h="8133347">
                <a:moveTo>
                  <a:pt x="8681384" y="6947539"/>
                </a:moveTo>
                <a:lnTo>
                  <a:pt x="8681384" y="7040557"/>
                </a:lnTo>
                <a:cubicBezTo>
                  <a:pt x="8670469" y="7054448"/>
                  <a:pt x="8654719" y="7067843"/>
                  <a:pt x="8634131" y="7080741"/>
                </a:cubicBezTo>
                <a:cubicBezTo>
                  <a:pt x="8613543" y="7093639"/>
                  <a:pt x="8588614" y="7100088"/>
                  <a:pt x="8559345" y="7100088"/>
                </a:cubicBezTo>
                <a:cubicBezTo>
                  <a:pt x="8540989" y="7100088"/>
                  <a:pt x="8525982" y="7094755"/>
                  <a:pt x="8514324" y="7084089"/>
                </a:cubicBezTo>
                <a:cubicBezTo>
                  <a:pt x="8502666" y="7073424"/>
                  <a:pt x="8496837" y="7057425"/>
                  <a:pt x="8496837" y="7036092"/>
                </a:cubicBezTo>
                <a:cubicBezTo>
                  <a:pt x="8496837" y="7006823"/>
                  <a:pt x="8509239" y="6985118"/>
                  <a:pt x="8534044" y="6970980"/>
                </a:cubicBezTo>
                <a:cubicBezTo>
                  <a:pt x="8558848" y="6956841"/>
                  <a:pt x="8607962" y="6949028"/>
                  <a:pt x="8681384" y="6947539"/>
                </a:cubicBezTo>
                <a:close/>
                <a:moveTo>
                  <a:pt x="5024825" y="6732483"/>
                </a:moveTo>
                <a:cubicBezTo>
                  <a:pt x="5059057" y="6732483"/>
                  <a:pt x="5086217" y="6745505"/>
                  <a:pt x="5106309" y="6771550"/>
                </a:cubicBezTo>
                <a:cubicBezTo>
                  <a:pt x="5126401" y="6797595"/>
                  <a:pt x="5136447" y="6841376"/>
                  <a:pt x="5136447" y="6902891"/>
                </a:cubicBezTo>
                <a:cubicBezTo>
                  <a:pt x="5136447" y="6962919"/>
                  <a:pt x="5126277" y="7006947"/>
                  <a:pt x="5105937" y="7034976"/>
                </a:cubicBezTo>
                <a:cubicBezTo>
                  <a:pt x="5085597" y="7063006"/>
                  <a:pt x="5058560" y="7077020"/>
                  <a:pt x="5024825" y="7077020"/>
                </a:cubicBezTo>
                <a:cubicBezTo>
                  <a:pt x="4993572" y="7077020"/>
                  <a:pt x="4967899" y="7067470"/>
                  <a:pt x="4947807" y="7048370"/>
                </a:cubicBezTo>
                <a:cubicBezTo>
                  <a:pt x="4927715" y="7029271"/>
                  <a:pt x="4912212" y="7009800"/>
                  <a:pt x="4901298" y="6989955"/>
                </a:cubicBezTo>
                <a:lnTo>
                  <a:pt x="4901298" y="6824012"/>
                </a:lnTo>
                <a:cubicBezTo>
                  <a:pt x="4908243" y="6805161"/>
                  <a:pt x="4922630" y="6785193"/>
                  <a:pt x="4944458" y="6764109"/>
                </a:cubicBezTo>
                <a:cubicBezTo>
                  <a:pt x="4966286" y="6743025"/>
                  <a:pt x="4993075" y="6732483"/>
                  <a:pt x="5024825" y="6732483"/>
                </a:cubicBezTo>
                <a:close/>
                <a:moveTo>
                  <a:pt x="7358153" y="6540494"/>
                </a:moveTo>
                <a:lnTo>
                  <a:pt x="7358153" y="7269008"/>
                </a:lnTo>
                <a:lnTo>
                  <a:pt x="7634973" y="7269008"/>
                </a:lnTo>
                <a:lnTo>
                  <a:pt x="7634973" y="6879078"/>
                </a:lnTo>
                <a:lnTo>
                  <a:pt x="7868633" y="7269008"/>
                </a:lnTo>
                <a:lnTo>
                  <a:pt x="8170010" y="7269008"/>
                </a:lnTo>
                <a:lnTo>
                  <a:pt x="7917003" y="6869405"/>
                </a:lnTo>
                <a:lnTo>
                  <a:pt x="8159592" y="6540494"/>
                </a:lnTo>
                <a:lnTo>
                  <a:pt x="7870122" y="6540494"/>
                </a:lnTo>
                <a:lnTo>
                  <a:pt x="7634973" y="6867916"/>
                </a:lnTo>
                <a:lnTo>
                  <a:pt x="7634973" y="6540494"/>
                </a:lnTo>
                <a:close/>
                <a:moveTo>
                  <a:pt x="5548403" y="6540494"/>
                </a:moveTo>
                <a:lnTo>
                  <a:pt x="5548403" y="7269008"/>
                </a:lnTo>
                <a:lnTo>
                  <a:pt x="5801411" y="7269008"/>
                </a:lnTo>
                <a:lnTo>
                  <a:pt x="6072278" y="6889496"/>
                </a:lnTo>
                <a:lnTo>
                  <a:pt x="6072278" y="7269008"/>
                </a:lnTo>
                <a:lnTo>
                  <a:pt x="6323798" y="7269008"/>
                </a:lnTo>
                <a:lnTo>
                  <a:pt x="6323798" y="6540494"/>
                </a:lnTo>
                <a:lnTo>
                  <a:pt x="6072278" y="6540494"/>
                </a:lnTo>
                <a:lnTo>
                  <a:pt x="5801411" y="6920006"/>
                </a:lnTo>
                <a:lnTo>
                  <a:pt x="5801411" y="6540494"/>
                </a:lnTo>
                <a:close/>
                <a:moveTo>
                  <a:pt x="8609946" y="6531565"/>
                </a:moveTo>
                <a:cubicBezTo>
                  <a:pt x="8541485" y="6531565"/>
                  <a:pt x="8481582" y="6539254"/>
                  <a:pt x="8430236" y="6554633"/>
                </a:cubicBezTo>
                <a:cubicBezTo>
                  <a:pt x="8378891" y="6570012"/>
                  <a:pt x="8339079" y="6595809"/>
                  <a:pt x="8310802" y="6632024"/>
                </a:cubicBezTo>
                <a:cubicBezTo>
                  <a:pt x="8282524" y="6668239"/>
                  <a:pt x="8268386" y="6717600"/>
                  <a:pt x="8268386" y="6780108"/>
                </a:cubicBezTo>
                <a:lnTo>
                  <a:pt x="8524370" y="6780108"/>
                </a:lnTo>
                <a:cubicBezTo>
                  <a:pt x="8524370" y="6753319"/>
                  <a:pt x="8531812" y="6734343"/>
                  <a:pt x="8546694" y="6723181"/>
                </a:cubicBezTo>
                <a:cubicBezTo>
                  <a:pt x="8561577" y="6712019"/>
                  <a:pt x="8582661" y="6706438"/>
                  <a:pt x="8609946" y="6706438"/>
                </a:cubicBezTo>
                <a:cubicBezTo>
                  <a:pt x="8632766" y="6706438"/>
                  <a:pt x="8651122" y="6712019"/>
                  <a:pt x="8665013" y="6723181"/>
                </a:cubicBezTo>
                <a:cubicBezTo>
                  <a:pt x="8678903" y="6734343"/>
                  <a:pt x="8685849" y="6754807"/>
                  <a:pt x="8685849" y="6784573"/>
                </a:cubicBezTo>
                <a:lnTo>
                  <a:pt x="8685849" y="6809129"/>
                </a:lnTo>
                <a:cubicBezTo>
                  <a:pt x="8594071" y="6812106"/>
                  <a:pt x="8513332" y="6819795"/>
                  <a:pt x="8443631" y="6832198"/>
                </a:cubicBezTo>
                <a:cubicBezTo>
                  <a:pt x="8373929" y="6844600"/>
                  <a:pt x="8319483" y="6867916"/>
                  <a:pt x="8280292" y="6902147"/>
                </a:cubicBezTo>
                <a:cubicBezTo>
                  <a:pt x="8241100" y="6936377"/>
                  <a:pt x="8221505" y="6987971"/>
                  <a:pt x="8221505" y="7056928"/>
                </a:cubicBezTo>
                <a:cubicBezTo>
                  <a:pt x="8221505" y="7108026"/>
                  <a:pt x="8233535" y="7150194"/>
                  <a:pt x="8257596" y="7183432"/>
                </a:cubicBezTo>
                <a:cubicBezTo>
                  <a:pt x="8281656" y="7216671"/>
                  <a:pt x="8312414" y="7241227"/>
                  <a:pt x="8349869" y="7257102"/>
                </a:cubicBezTo>
                <a:cubicBezTo>
                  <a:pt x="8387324" y="7272977"/>
                  <a:pt x="8425647" y="7280914"/>
                  <a:pt x="8464839" y="7280914"/>
                </a:cubicBezTo>
                <a:cubicBezTo>
                  <a:pt x="8514944" y="7280914"/>
                  <a:pt x="8557484" y="7273101"/>
                  <a:pt x="8592459" y="7257474"/>
                </a:cubicBezTo>
                <a:cubicBezTo>
                  <a:pt x="8627434" y="7241847"/>
                  <a:pt x="8659060" y="7219399"/>
                  <a:pt x="8687337" y="7190129"/>
                </a:cubicBezTo>
                <a:lnTo>
                  <a:pt x="8695522" y="7269008"/>
                </a:lnTo>
                <a:lnTo>
                  <a:pt x="8954483" y="7269008"/>
                </a:lnTo>
                <a:lnTo>
                  <a:pt x="8954483" y="6778619"/>
                </a:lnTo>
                <a:cubicBezTo>
                  <a:pt x="8954483" y="6732979"/>
                  <a:pt x="8947166" y="6694532"/>
                  <a:pt x="8932531" y="6663278"/>
                </a:cubicBezTo>
                <a:cubicBezTo>
                  <a:pt x="8917896" y="6632024"/>
                  <a:pt x="8896068" y="6606599"/>
                  <a:pt x="8867047" y="6587003"/>
                </a:cubicBezTo>
                <a:cubicBezTo>
                  <a:pt x="8838025" y="6567408"/>
                  <a:pt x="8802058" y="6553269"/>
                  <a:pt x="8759146" y="6544587"/>
                </a:cubicBezTo>
                <a:cubicBezTo>
                  <a:pt x="8716234" y="6535906"/>
                  <a:pt x="8666501" y="6531565"/>
                  <a:pt x="8609946" y="6531565"/>
                </a:cubicBezTo>
                <a:close/>
                <a:moveTo>
                  <a:pt x="6852286" y="6530076"/>
                </a:moveTo>
                <a:cubicBezTo>
                  <a:pt x="6772912" y="6530076"/>
                  <a:pt x="6703830" y="6545084"/>
                  <a:pt x="6645043" y="6575097"/>
                </a:cubicBezTo>
                <a:cubicBezTo>
                  <a:pt x="6586256" y="6605111"/>
                  <a:pt x="6540615" y="6648643"/>
                  <a:pt x="6508121" y="6705694"/>
                </a:cubicBezTo>
                <a:cubicBezTo>
                  <a:pt x="6475627" y="6762745"/>
                  <a:pt x="6459380" y="6831702"/>
                  <a:pt x="6459380" y="6912565"/>
                </a:cubicBezTo>
                <a:cubicBezTo>
                  <a:pt x="6459380" y="6991444"/>
                  <a:pt x="6475379" y="7058416"/>
                  <a:pt x="6507377" y="7113483"/>
                </a:cubicBezTo>
                <a:cubicBezTo>
                  <a:pt x="6539375" y="7168549"/>
                  <a:pt x="6584768" y="7210469"/>
                  <a:pt x="6643555" y="7239243"/>
                </a:cubicBezTo>
                <a:cubicBezTo>
                  <a:pt x="6702342" y="7268016"/>
                  <a:pt x="6771919" y="7282403"/>
                  <a:pt x="6852286" y="7282403"/>
                </a:cubicBezTo>
                <a:cubicBezTo>
                  <a:pt x="6930173" y="7282403"/>
                  <a:pt x="6996277" y="7269877"/>
                  <a:pt x="7050600" y="7244824"/>
                </a:cubicBezTo>
                <a:cubicBezTo>
                  <a:pt x="7104922" y="7219771"/>
                  <a:pt x="7146594" y="7183308"/>
                  <a:pt x="7175615" y="7135435"/>
                </a:cubicBezTo>
                <a:cubicBezTo>
                  <a:pt x="7204637" y="7087562"/>
                  <a:pt x="7219892" y="7029891"/>
                  <a:pt x="7221380" y="6962422"/>
                </a:cubicBezTo>
                <a:lnTo>
                  <a:pt x="6954233" y="6962422"/>
                </a:lnTo>
                <a:cubicBezTo>
                  <a:pt x="6954233" y="6997645"/>
                  <a:pt x="6945676" y="7025302"/>
                  <a:pt x="6928561" y="7045394"/>
                </a:cubicBezTo>
                <a:cubicBezTo>
                  <a:pt x="6911445" y="7065486"/>
                  <a:pt x="6886020" y="7075532"/>
                  <a:pt x="6852286" y="7075532"/>
                </a:cubicBezTo>
                <a:cubicBezTo>
                  <a:pt x="6822520" y="7075532"/>
                  <a:pt x="6799080" y="7069206"/>
                  <a:pt x="6781965" y="7056556"/>
                </a:cubicBezTo>
                <a:cubicBezTo>
                  <a:pt x="6764850" y="7043906"/>
                  <a:pt x="6752696" y="7025426"/>
                  <a:pt x="6745502" y="7001118"/>
                </a:cubicBezTo>
                <a:cubicBezTo>
                  <a:pt x="6738308" y="6976809"/>
                  <a:pt x="6734712" y="6947292"/>
                  <a:pt x="6734712" y="6912565"/>
                </a:cubicBezTo>
                <a:cubicBezTo>
                  <a:pt x="6734712" y="6856010"/>
                  <a:pt x="6743021" y="6812850"/>
                  <a:pt x="6759641" y="6783084"/>
                </a:cubicBezTo>
                <a:cubicBezTo>
                  <a:pt x="6776260" y="6753319"/>
                  <a:pt x="6807141" y="6738436"/>
                  <a:pt x="6852286" y="6738436"/>
                </a:cubicBezTo>
                <a:cubicBezTo>
                  <a:pt x="6884532" y="6738436"/>
                  <a:pt x="6908097" y="6746870"/>
                  <a:pt x="6922979" y="6763737"/>
                </a:cubicBezTo>
                <a:cubicBezTo>
                  <a:pt x="6937862" y="6780604"/>
                  <a:pt x="6945304" y="6802184"/>
                  <a:pt x="6945304" y="6828477"/>
                </a:cubicBezTo>
                <a:lnTo>
                  <a:pt x="7213194" y="6828477"/>
                </a:lnTo>
                <a:cubicBezTo>
                  <a:pt x="7213690" y="6762497"/>
                  <a:pt x="7198931" y="6707430"/>
                  <a:pt x="7168918" y="6663278"/>
                </a:cubicBezTo>
                <a:cubicBezTo>
                  <a:pt x="7138904" y="6619126"/>
                  <a:pt x="7096860" y="6585887"/>
                  <a:pt x="7042786" y="6563563"/>
                </a:cubicBezTo>
                <a:cubicBezTo>
                  <a:pt x="6988712" y="6541239"/>
                  <a:pt x="6925212" y="6530076"/>
                  <a:pt x="6852286" y="6530076"/>
                </a:cubicBezTo>
                <a:close/>
                <a:moveTo>
                  <a:pt x="5119331" y="6530076"/>
                </a:moveTo>
                <a:cubicBezTo>
                  <a:pt x="5070714" y="6530076"/>
                  <a:pt x="5028794" y="6539131"/>
                  <a:pt x="4993572" y="6557238"/>
                </a:cubicBezTo>
                <a:cubicBezTo>
                  <a:pt x="4958349" y="6575345"/>
                  <a:pt x="4927591" y="6601266"/>
                  <a:pt x="4901298" y="6635000"/>
                </a:cubicBezTo>
                <a:lnTo>
                  <a:pt x="4883439" y="6540494"/>
                </a:lnTo>
                <a:lnTo>
                  <a:pt x="4624478" y="6540494"/>
                </a:lnTo>
                <a:lnTo>
                  <a:pt x="4624478" y="7535410"/>
                </a:lnTo>
                <a:lnTo>
                  <a:pt x="4901298" y="7535410"/>
                </a:lnTo>
                <a:lnTo>
                  <a:pt x="4901298" y="7184920"/>
                </a:lnTo>
                <a:cubicBezTo>
                  <a:pt x="4926103" y="7214686"/>
                  <a:pt x="4955000" y="7238375"/>
                  <a:pt x="4987990" y="7255986"/>
                </a:cubicBezTo>
                <a:cubicBezTo>
                  <a:pt x="5020981" y="7273597"/>
                  <a:pt x="5059304" y="7282403"/>
                  <a:pt x="5102960" y="7282403"/>
                </a:cubicBezTo>
                <a:cubicBezTo>
                  <a:pt x="5161996" y="7282403"/>
                  <a:pt x="5214829" y="7268636"/>
                  <a:pt x="5261462" y="7241103"/>
                </a:cubicBezTo>
                <a:cubicBezTo>
                  <a:pt x="5308095" y="7213570"/>
                  <a:pt x="5345055" y="7172146"/>
                  <a:pt x="5372339" y="7116831"/>
                </a:cubicBezTo>
                <a:cubicBezTo>
                  <a:pt x="5399624" y="7061517"/>
                  <a:pt x="5413267" y="6991940"/>
                  <a:pt x="5413267" y="6908100"/>
                </a:cubicBezTo>
                <a:cubicBezTo>
                  <a:pt x="5413267" y="6822276"/>
                  <a:pt x="5400989" y="6751458"/>
                  <a:pt x="5376432" y="6695648"/>
                </a:cubicBezTo>
                <a:cubicBezTo>
                  <a:pt x="5351875" y="6639837"/>
                  <a:pt x="5317522" y="6598290"/>
                  <a:pt x="5273368" y="6571004"/>
                </a:cubicBezTo>
                <a:cubicBezTo>
                  <a:pt x="5229217" y="6543719"/>
                  <a:pt x="5177870" y="6530076"/>
                  <a:pt x="5119331" y="6530076"/>
                </a:cubicBezTo>
                <a:close/>
                <a:moveTo>
                  <a:pt x="9301848" y="5118739"/>
                </a:moveTo>
                <a:lnTo>
                  <a:pt x="9343520" y="5118739"/>
                </a:lnTo>
                <a:cubicBezTo>
                  <a:pt x="9362372" y="5118739"/>
                  <a:pt x="9380478" y="5123576"/>
                  <a:pt x="9397842" y="5133250"/>
                </a:cubicBezTo>
                <a:cubicBezTo>
                  <a:pt x="9415206" y="5142924"/>
                  <a:pt x="9423887" y="5162396"/>
                  <a:pt x="9423887" y="5191665"/>
                </a:cubicBezTo>
                <a:cubicBezTo>
                  <a:pt x="9423887" y="5217462"/>
                  <a:pt x="9415826" y="5236438"/>
                  <a:pt x="9399702" y="5248592"/>
                </a:cubicBezTo>
                <a:cubicBezTo>
                  <a:pt x="9383580" y="5260746"/>
                  <a:pt x="9364852" y="5266823"/>
                  <a:pt x="9343520" y="5266823"/>
                </a:cubicBezTo>
                <a:lnTo>
                  <a:pt x="9301848" y="5266823"/>
                </a:lnTo>
                <a:close/>
                <a:moveTo>
                  <a:pt x="5128559" y="5118739"/>
                </a:moveTo>
                <a:lnTo>
                  <a:pt x="5128559" y="5211757"/>
                </a:lnTo>
                <a:cubicBezTo>
                  <a:pt x="5117644" y="5225648"/>
                  <a:pt x="5101894" y="5239043"/>
                  <a:pt x="5081306" y="5251941"/>
                </a:cubicBezTo>
                <a:cubicBezTo>
                  <a:pt x="5060718" y="5264839"/>
                  <a:pt x="5035789" y="5271288"/>
                  <a:pt x="5006520" y="5271288"/>
                </a:cubicBezTo>
                <a:cubicBezTo>
                  <a:pt x="4988164" y="5271288"/>
                  <a:pt x="4973158" y="5265955"/>
                  <a:pt x="4961499" y="5255289"/>
                </a:cubicBezTo>
                <a:cubicBezTo>
                  <a:pt x="4949841" y="5244624"/>
                  <a:pt x="4944013" y="5228625"/>
                  <a:pt x="4944013" y="5207292"/>
                </a:cubicBezTo>
                <a:cubicBezTo>
                  <a:pt x="4944013" y="5178023"/>
                  <a:pt x="4956414" y="5156318"/>
                  <a:pt x="4981220" y="5142180"/>
                </a:cubicBezTo>
                <a:cubicBezTo>
                  <a:pt x="5006023" y="5128041"/>
                  <a:pt x="5055137" y="5120228"/>
                  <a:pt x="5128559" y="5118739"/>
                </a:cubicBezTo>
                <a:close/>
                <a:moveTo>
                  <a:pt x="7572614" y="4905171"/>
                </a:moveTo>
                <a:cubicBezTo>
                  <a:pt x="7604364" y="4905171"/>
                  <a:pt x="7628797" y="4913605"/>
                  <a:pt x="7645912" y="4930472"/>
                </a:cubicBezTo>
                <a:cubicBezTo>
                  <a:pt x="7663027" y="4947339"/>
                  <a:pt x="7674934" y="4969043"/>
                  <a:pt x="7681631" y="4995584"/>
                </a:cubicBezTo>
                <a:cubicBezTo>
                  <a:pt x="7688328" y="5022125"/>
                  <a:pt x="7691677" y="5050030"/>
                  <a:pt x="7691677" y="5079300"/>
                </a:cubicBezTo>
                <a:cubicBezTo>
                  <a:pt x="7691677" y="5107577"/>
                  <a:pt x="7688328" y="5134490"/>
                  <a:pt x="7681631" y="5160039"/>
                </a:cubicBezTo>
                <a:cubicBezTo>
                  <a:pt x="7674934" y="5185588"/>
                  <a:pt x="7663027" y="5206424"/>
                  <a:pt x="7645912" y="5222547"/>
                </a:cubicBezTo>
                <a:cubicBezTo>
                  <a:pt x="7628797" y="5238670"/>
                  <a:pt x="7604364" y="5246732"/>
                  <a:pt x="7572614" y="5246732"/>
                </a:cubicBezTo>
                <a:cubicBezTo>
                  <a:pt x="7540368" y="5246732"/>
                  <a:pt x="7515191" y="5238670"/>
                  <a:pt x="7497084" y="5222547"/>
                </a:cubicBezTo>
                <a:cubicBezTo>
                  <a:pt x="7478976" y="5206424"/>
                  <a:pt x="7466450" y="5185588"/>
                  <a:pt x="7459505" y="5160039"/>
                </a:cubicBezTo>
                <a:cubicBezTo>
                  <a:pt x="7452559" y="5134490"/>
                  <a:pt x="7449087" y="5107577"/>
                  <a:pt x="7449087" y="5079300"/>
                </a:cubicBezTo>
                <a:cubicBezTo>
                  <a:pt x="7449087" y="5050030"/>
                  <a:pt x="7452559" y="5022125"/>
                  <a:pt x="7459505" y="4995584"/>
                </a:cubicBezTo>
                <a:cubicBezTo>
                  <a:pt x="7466450" y="4969043"/>
                  <a:pt x="7478976" y="4947339"/>
                  <a:pt x="7497084" y="4930472"/>
                </a:cubicBezTo>
                <a:cubicBezTo>
                  <a:pt x="7515191" y="4913605"/>
                  <a:pt x="7540368" y="4905171"/>
                  <a:pt x="7572614" y="4905171"/>
                </a:cubicBezTo>
                <a:close/>
                <a:moveTo>
                  <a:pt x="8501451" y="4903683"/>
                </a:moveTo>
                <a:cubicBezTo>
                  <a:pt x="8535681" y="4903683"/>
                  <a:pt x="8562842" y="4916705"/>
                  <a:pt x="8582934" y="4942750"/>
                </a:cubicBezTo>
                <a:cubicBezTo>
                  <a:pt x="8603026" y="4968795"/>
                  <a:pt x="8613072" y="5012576"/>
                  <a:pt x="8613072" y="5074091"/>
                </a:cubicBezTo>
                <a:cubicBezTo>
                  <a:pt x="8613072" y="5134118"/>
                  <a:pt x="8602902" y="5178147"/>
                  <a:pt x="8582562" y="5206176"/>
                </a:cubicBezTo>
                <a:cubicBezTo>
                  <a:pt x="8562222" y="5234206"/>
                  <a:pt x="8535185" y="5248220"/>
                  <a:pt x="8501451" y="5248220"/>
                </a:cubicBezTo>
                <a:cubicBezTo>
                  <a:pt x="8470197" y="5248220"/>
                  <a:pt x="8444524" y="5238670"/>
                  <a:pt x="8424432" y="5219570"/>
                </a:cubicBezTo>
                <a:cubicBezTo>
                  <a:pt x="8404340" y="5200471"/>
                  <a:pt x="8388837" y="5180999"/>
                  <a:pt x="8377923" y="5161155"/>
                </a:cubicBezTo>
                <a:lnTo>
                  <a:pt x="8377923" y="4995212"/>
                </a:lnTo>
                <a:cubicBezTo>
                  <a:pt x="8384869" y="4976361"/>
                  <a:pt x="8399255" y="4956393"/>
                  <a:pt x="8421083" y="4935309"/>
                </a:cubicBezTo>
                <a:cubicBezTo>
                  <a:pt x="8442912" y="4914225"/>
                  <a:pt x="8469701" y="4903683"/>
                  <a:pt x="8501451" y="4903683"/>
                </a:cubicBezTo>
                <a:close/>
                <a:moveTo>
                  <a:pt x="3903853" y="4885704"/>
                </a:moveTo>
                <a:lnTo>
                  <a:pt x="3903853" y="5273950"/>
                </a:lnTo>
                <a:lnTo>
                  <a:pt x="3885575" y="5269637"/>
                </a:lnTo>
                <a:cubicBezTo>
                  <a:pt x="3873576" y="5265963"/>
                  <a:pt x="3862553" y="5261677"/>
                  <a:pt x="3852507" y="5256777"/>
                </a:cubicBezTo>
                <a:cubicBezTo>
                  <a:pt x="3812323" y="5237182"/>
                  <a:pt x="3784170" y="5211633"/>
                  <a:pt x="3768047" y="5180131"/>
                </a:cubicBezTo>
                <a:cubicBezTo>
                  <a:pt x="3751924" y="5148629"/>
                  <a:pt x="3743863" y="5115515"/>
                  <a:pt x="3743863" y="5080788"/>
                </a:cubicBezTo>
                <a:cubicBezTo>
                  <a:pt x="3743863" y="5046062"/>
                  <a:pt x="3751924" y="5012823"/>
                  <a:pt x="3768047" y="4981074"/>
                </a:cubicBezTo>
                <a:cubicBezTo>
                  <a:pt x="3784170" y="4949324"/>
                  <a:pt x="3812323" y="4923403"/>
                  <a:pt x="3852507" y="4903311"/>
                </a:cubicBezTo>
                <a:cubicBezTo>
                  <a:pt x="3862553" y="4898288"/>
                  <a:pt x="3873576" y="4893893"/>
                  <a:pt x="3885575" y="4890125"/>
                </a:cubicBezTo>
                <a:close/>
                <a:moveTo>
                  <a:pt x="4130816" y="4884731"/>
                </a:moveTo>
                <a:lnTo>
                  <a:pt x="4152767" y="4890125"/>
                </a:lnTo>
                <a:cubicBezTo>
                  <a:pt x="4164550" y="4893893"/>
                  <a:pt x="4175340" y="4898288"/>
                  <a:pt x="4185138" y="4903311"/>
                </a:cubicBezTo>
                <a:cubicBezTo>
                  <a:pt x="4224329" y="4923403"/>
                  <a:pt x="4251863" y="4949324"/>
                  <a:pt x="4267738" y="4981074"/>
                </a:cubicBezTo>
                <a:cubicBezTo>
                  <a:pt x="4283612" y="5012823"/>
                  <a:pt x="4291550" y="5046062"/>
                  <a:pt x="4291550" y="5080788"/>
                </a:cubicBezTo>
                <a:cubicBezTo>
                  <a:pt x="4291550" y="5115515"/>
                  <a:pt x="4283612" y="5148629"/>
                  <a:pt x="4267738" y="5180131"/>
                </a:cubicBezTo>
                <a:cubicBezTo>
                  <a:pt x="4251863" y="5211633"/>
                  <a:pt x="4224329" y="5237182"/>
                  <a:pt x="4185138" y="5256777"/>
                </a:cubicBezTo>
                <a:cubicBezTo>
                  <a:pt x="4175340" y="5261677"/>
                  <a:pt x="4164550" y="5265963"/>
                  <a:pt x="4152767" y="5269637"/>
                </a:cubicBezTo>
                <a:lnTo>
                  <a:pt x="4130816" y="5274899"/>
                </a:lnTo>
                <a:close/>
                <a:moveTo>
                  <a:pt x="9779586" y="4711694"/>
                </a:moveTo>
                <a:lnTo>
                  <a:pt x="9779586" y="5440208"/>
                </a:lnTo>
                <a:lnTo>
                  <a:pt x="10056407" y="5440208"/>
                </a:lnTo>
                <a:lnTo>
                  <a:pt x="10056407" y="4711694"/>
                </a:lnTo>
                <a:close/>
                <a:moveTo>
                  <a:pt x="9025028" y="4711694"/>
                </a:moveTo>
                <a:lnTo>
                  <a:pt x="9025028" y="5440208"/>
                </a:lnTo>
                <a:lnTo>
                  <a:pt x="9353938" y="5440208"/>
                </a:lnTo>
                <a:cubicBezTo>
                  <a:pt x="9461590" y="5440208"/>
                  <a:pt x="9546918" y="5420488"/>
                  <a:pt x="9609922" y="5381049"/>
                </a:cubicBezTo>
                <a:cubicBezTo>
                  <a:pt x="9672926" y="5341610"/>
                  <a:pt x="9704428" y="5278482"/>
                  <a:pt x="9704428" y="5191665"/>
                </a:cubicBezTo>
                <a:cubicBezTo>
                  <a:pt x="9704428" y="5129157"/>
                  <a:pt x="9689793" y="5079920"/>
                  <a:pt x="9660524" y="5043954"/>
                </a:cubicBezTo>
                <a:cubicBezTo>
                  <a:pt x="9631255" y="5007987"/>
                  <a:pt x="9590450" y="4982438"/>
                  <a:pt x="9538112" y="4967307"/>
                </a:cubicBezTo>
                <a:cubicBezTo>
                  <a:pt x="9485774" y="4952176"/>
                  <a:pt x="9424383" y="4944610"/>
                  <a:pt x="9353938" y="4944610"/>
                </a:cubicBezTo>
                <a:lnTo>
                  <a:pt x="9301848" y="4944610"/>
                </a:lnTo>
                <a:lnTo>
                  <a:pt x="9301848" y="4711694"/>
                </a:lnTo>
                <a:close/>
                <a:moveTo>
                  <a:pt x="6379608" y="4711694"/>
                </a:moveTo>
                <a:lnTo>
                  <a:pt x="6379608" y="4920798"/>
                </a:lnTo>
                <a:lnTo>
                  <a:pt x="6610292" y="4920798"/>
                </a:lnTo>
                <a:lnTo>
                  <a:pt x="6610292" y="5440208"/>
                </a:lnTo>
                <a:lnTo>
                  <a:pt x="6887112" y="5440208"/>
                </a:lnTo>
                <a:lnTo>
                  <a:pt x="6887112" y="4920798"/>
                </a:lnTo>
                <a:lnTo>
                  <a:pt x="7117795" y="4920798"/>
                </a:lnTo>
                <a:lnTo>
                  <a:pt x="7117795" y="4711694"/>
                </a:lnTo>
                <a:lnTo>
                  <a:pt x="6887112" y="4711694"/>
                </a:lnTo>
                <a:lnTo>
                  <a:pt x="6610292" y="4711694"/>
                </a:lnTo>
                <a:close/>
                <a:moveTo>
                  <a:pt x="5557928" y="4711694"/>
                </a:moveTo>
                <a:lnTo>
                  <a:pt x="5557928" y="5440208"/>
                </a:lnTo>
                <a:lnTo>
                  <a:pt x="5834748" y="5440208"/>
                </a:lnTo>
                <a:lnTo>
                  <a:pt x="5834748" y="5050279"/>
                </a:lnTo>
                <a:lnTo>
                  <a:pt x="6068408" y="5440208"/>
                </a:lnTo>
                <a:lnTo>
                  <a:pt x="6369785" y="5440208"/>
                </a:lnTo>
                <a:lnTo>
                  <a:pt x="6116778" y="5040605"/>
                </a:lnTo>
                <a:lnTo>
                  <a:pt x="6359367" y="4711694"/>
                </a:lnTo>
                <a:lnTo>
                  <a:pt x="6069897" y="4711694"/>
                </a:lnTo>
                <a:lnTo>
                  <a:pt x="5834748" y="5039117"/>
                </a:lnTo>
                <a:lnTo>
                  <a:pt x="5834748" y="4711694"/>
                </a:lnTo>
                <a:close/>
                <a:moveTo>
                  <a:pt x="5057121" y="4702765"/>
                </a:moveTo>
                <a:cubicBezTo>
                  <a:pt x="4988660" y="4702765"/>
                  <a:pt x="4928757" y="4710454"/>
                  <a:pt x="4877412" y="4725833"/>
                </a:cubicBezTo>
                <a:cubicBezTo>
                  <a:pt x="4826066" y="4741212"/>
                  <a:pt x="4786255" y="4767009"/>
                  <a:pt x="4757977" y="4803224"/>
                </a:cubicBezTo>
                <a:cubicBezTo>
                  <a:pt x="4729700" y="4839439"/>
                  <a:pt x="4715561" y="4888800"/>
                  <a:pt x="4715561" y="4951308"/>
                </a:cubicBezTo>
                <a:lnTo>
                  <a:pt x="4971546" y="4951308"/>
                </a:lnTo>
                <a:cubicBezTo>
                  <a:pt x="4971546" y="4924519"/>
                  <a:pt x="4978986" y="4905543"/>
                  <a:pt x="4993869" y="4894381"/>
                </a:cubicBezTo>
                <a:cubicBezTo>
                  <a:pt x="5008753" y="4883219"/>
                  <a:pt x="5029837" y="4877638"/>
                  <a:pt x="5057121" y="4877638"/>
                </a:cubicBezTo>
                <a:cubicBezTo>
                  <a:pt x="5079942" y="4877638"/>
                  <a:pt x="5098297" y="4883219"/>
                  <a:pt x="5112188" y="4894381"/>
                </a:cubicBezTo>
                <a:cubicBezTo>
                  <a:pt x="5126079" y="4905543"/>
                  <a:pt x="5133023" y="4926007"/>
                  <a:pt x="5133023" y="4955773"/>
                </a:cubicBezTo>
                <a:lnTo>
                  <a:pt x="5133023" y="4980330"/>
                </a:lnTo>
                <a:cubicBezTo>
                  <a:pt x="5041246" y="4983306"/>
                  <a:pt x="4960507" y="4990995"/>
                  <a:pt x="4890806" y="5003398"/>
                </a:cubicBezTo>
                <a:cubicBezTo>
                  <a:pt x="4821105" y="5015800"/>
                  <a:pt x="4766659" y="5039117"/>
                  <a:pt x="4727468" y="5073347"/>
                </a:cubicBezTo>
                <a:cubicBezTo>
                  <a:pt x="4688276" y="5107577"/>
                  <a:pt x="4668680" y="5159171"/>
                  <a:pt x="4668680" y="5228128"/>
                </a:cubicBezTo>
                <a:cubicBezTo>
                  <a:pt x="4668680" y="5279226"/>
                  <a:pt x="4680711" y="5321394"/>
                  <a:pt x="4704771" y="5354632"/>
                </a:cubicBezTo>
                <a:cubicBezTo>
                  <a:pt x="4728832" y="5387871"/>
                  <a:pt x="4759590" y="5412427"/>
                  <a:pt x="4797045" y="5428302"/>
                </a:cubicBezTo>
                <a:cubicBezTo>
                  <a:pt x="4834500" y="5444177"/>
                  <a:pt x="4872822" y="5452114"/>
                  <a:pt x="4912014" y="5452114"/>
                </a:cubicBezTo>
                <a:cubicBezTo>
                  <a:pt x="4962119" y="5452114"/>
                  <a:pt x="5004660" y="5444301"/>
                  <a:pt x="5039634" y="5428674"/>
                </a:cubicBezTo>
                <a:cubicBezTo>
                  <a:pt x="5074608" y="5413047"/>
                  <a:pt x="5106234" y="5390599"/>
                  <a:pt x="5134512" y="5361329"/>
                </a:cubicBezTo>
                <a:lnTo>
                  <a:pt x="5142697" y="5440208"/>
                </a:lnTo>
                <a:lnTo>
                  <a:pt x="5401659" y="5440208"/>
                </a:lnTo>
                <a:lnTo>
                  <a:pt x="5401659" y="4949819"/>
                </a:lnTo>
                <a:cubicBezTo>
                  <a:pt x="5401659" y="4904179"/>
                  <a:pt x="5394342" y="4865732"/>
                  <a:pt x="5379707" y="4834478"/>
                </a:cubicBezTo>
                <a:cubicBezTo>
                  <a:pt x="5365072" y="4803224"/>
                  <a:pt x="5343244" y="4777799"/>
                  <a:pt x="5314222" y="4758203"/>
                </a:cubicBezTo>
                <a:cubicBezTo>
                  <a:pt x="5285200" y="4738608"/>
                  <a:pt x="5249234" y="4724469"/>
                  <a:pt x="5206322" y="4715787"/>
                </a:cubicBezTo>
                <a:cubicBezTo>
                  <a:pt x="5163410" y="4707106"/>
                  <a:pt x="5113676" y="4702765"/>
                  <a:pt x="5057121" y="4702765"/>
                </a:cubicBezTo>
                <a:close/>
                <a:moveTo>
                  <a:pt x="8595956" y="4701276"/>
                </a:moveTo>
                <a:cubicBezTo>
                  <a:pt x="8547340" y="4701276"/>
                  <a:pt x="8505420" y="4710330"/>
                  <a:pt x="8470197" y="4728438"/>
                </a:cubicBezTo>
                <a:cubicBezTo>
                  <a:pt x="8434974" y="4746545"/>
                  <a:pt x="8404216" y="4772466"/>
                  <a:pt x="8377923" y="4806200"/>
                </a:cubicBezTo>
                <a:lnTo>
                  <a:pt x="8360064" y="4711694"/>
                </a:lnTo>
                <a:lnTo>
                  <a:pt x="8101103" y="4711694"/>
                </a:lnTo>
                <a:lnTo>
                  <a:pt x="8101103" y="5706610"/>
                </a:lnTo>
                <a:lnTo>
                  <a:pt x="8377923" y="5706610"/>
                </a:lnTo>
                <a:lnTo>
                  <a:pt x="8377923" y="5356120"/>
                </a:lnTo>
                <a:cubicBezTo>
                  <a:pt x="8402728" y="5385886"/>
                  <a:pt x="8431625" y="5409575"/>
                  <a:pt x="8464616" y="5427186"/>
                </a:cubicBezTo>
                <a:cubicBezTo>
                  <a:pt x="8497606" y="5444797"/>
                  <a:pt x="8535929" y="5453603"/>
                  <a:pt x="8579585" y="5453603"/>
                </a:cubicBezTo>
                <a:cubicBezTo>
                  <a:pt x="8638621" y="5453603"/>
                  <a:pt x="8691455" y="5439836"/>
                  <a:pt x="8738087" y="5412303"/>
                </a:cubicBezTo>
                <a:cubicBezTo>
                  <a:pt x="8784720" y="5384770"/>
                  <a:pt x="8821679" y="5343346"/>
                  <a:pt x="8848964" y="5288031"/>
                </a:cubicBezTo>
                <a:cubicBezTo>
                  <a:pt x="8876250" y="5232717"/>
                  <a:pt x="8889892" y="5163140"/>
                  <a:pt x="8889892" y="5079300"/>
                </a:cubicBezTo>
                <a:cubicBezTo>
                  <a:pt x="8889892" y="4993476"/>
                  <a:pt x="8877614" y="4922659"/>
                  <a:pt x="8853057" y="4866848"/>
                </a:cubicBezTo>
                <a:cubicBezTo>
                  <a:pt x="8828500" y="4811037"/>
                  <a:pt x="8794146" y="4769489"/>
                  <a:pt x="8749994" y="4742204"/>
                </a:cubicBezTo>
                <a:cubicBezTo>
                  <a:pt x="8705842" y="4714919"/>
                  <a:pt x="8654495" y="4701276"/>
                  <a:pt x="8595956" y="4701276"/>
                </a:cubicBezTo>
                <a:close/>
                <a:moveTo>
                  <a:pt x="7572614" y="4696812"/>
                </a:moveTo>
                <a:cubicBezTo>
                  <a:pt x="7495720" y="4696812"/>
                  <a:pt x="7427135" y="4711447"/>
                  <a:pt x="7366859" y="4740716"/>
                </a:cubicBezTo>
                <a:cubicBezTo>
                  <a:pt x="7306584" y="4769986"/>
                  <a:pt x="7259331" y="4813022"/>
                  <a:pt x="7225101" y="4869824"/>
                </a:cubicBezTo>
                <a:cubicBezTo>
                  <a:pt x="7190870" y="4926627"/>
                  <a:pt x="7173755" y="4996452"/>
                  <a:pt x="7173755" y="5079300"/>
                </a:cubicBezTo>
                <a:cubicBezTo>
                  <a:pt x="7173755" y="5160659"/>
                  <a:pt x="7190870" y="5229369"/>
                  <a:pt x="7225101" y="5285427"/>
                </a:cubicBezTo>
                <a:cubicBezTo>
                  <a:pt x="7259331" y="5341486"/>
                  <a:pt x="7306584" y="5383778"/>
                  <a:pt x="7366859" y="5412303"/>
                </a:cubicBezTo>
                <a:cubicBezTo>
                  <a:pt x="7427135" y="5440828"/>
                  <a:pt x="7495720" y="5455091"/>
                  <a:pt x="7572614" y="5455091"/>
                </a:cubicBezTo>
                <a:cubicBezTo>
                  <a:pt x="7648517" y="5455091"/>
                  <a:pt x="7716357" y="5440828"/>
                  <a:pt x="7776137" y="5412303"/>
                </a:cubicBezTo>
                <a:cubicBezTo>
                  <a:pt x="7835916" y="5383778"/>
                  <a:pt x="7883045" y="5341486"/>
                  <a:pt x="7917523" y="5285427"/>
                </a:cubicBezTo>
                <a:cubicBezTo>
                  <a:pt x="7952002" y="5229369"/>
                  <a:pt x="7969241" y="5160659"/>
                  <a:pt x="7969241" y="5079300"/>
                </a:cubicBezTo>
                <a:cubicBezTo>
                  <a:pt x="7969241" y="4996452"/>
                  <a:pt x="7952002" y="4926627"/>
                  <a:pt x="7917523" y="4869824"/>
                </a:cubicBezTo>
                <a:cubicBezTo>
                  <a:pt x="7883045" y="4813022"/>
                  <a:pt x="7835916" y="4769986"/>
                  <a:pt x="7776137" y="4740716"/>
                </a:cubicBezTo>
                <a:cubicBezTo>
                  <a:pt x="7716357" y="4711447"/>
                  <a:pt x="7648517" y="4696812"/>
                  <a:pt x="7572614" y="4696812"/>
                </a:cubicBezTo>
                <a:close/>
                <a:moveTo>
                  <a:pt x="3903853" y="4438595"/>
                </a:moveTo>
                <a:lnTo>
                  <a:pt x="3903853" y="4698494"/>
                </a:lnTo>
                <a:lnTo>
                  <a:pt x="3892667" y="4699346"/>
                </a:lnTo>
                <a:cubicBezTo>
                  <a:pt x="3773558" y="4711857"/>
                  <a:pt x="3678936" y="4743134"/>
                  <a:pt x="3608801" y="4793178"/>
                </a:cubicBezTo>
                <a:cubicBezTo>
                  <a:pt x="3515287" y="4859903"/>
                  <a:pt x="3468530" y="4955773"/>
                  <a:pt x="3468530" y="5080788"/>
                </a:cubicBezTo>
                <a:cubicBezTo>
                  <a:pt x="3468530" y="5205804"/>
                  <a:pt x="3515287" y="5301054"/>
                  <a:pt x="3608801" y="5366538"/>
                </a:cubicBezTo>
                <a:cubicBezTo>
                  <a:pt x="3678936" y="5415651"/>
                  <a:pt x="3773558" y="5446347"/>
                  <a:pt x="3892667" y="5458626"/>
                </a:cubicBezTo>
                <a:lnTo>
                  <a:pt x="3903853" y="5459462"/>
                </a:lnTo>
                <a:lnTo>
                  <a:pt x="3903853" y="5706610"/>
                </a:lnTo>
                <a:lnTo>
                  <a:pt x="4130816" y="5706610"/>
                </a:lnTo>
                <a:lnTo>
                  <a:pt x="4130816" y="5459724"/>
                </a:lnTo>
                <a:lnTo>
                  <a:pt x="4145303" y="5458626"/>
                </a:lnTo>
                <a:cubicBezTo>
                  <a:pt x="4262831" y="5446347"/>
                  <a:pt x="4356848" y="5415651"/>
                  <a:pt x="4427355" y="5366538"/>
                </a:cubicBezTo>
                <a:cubicBezTo>
                  <a:pt x="4521365" y="5301054"/>
                  <a:pt x="4568370" y="5205804"/>
                  <a:pt x="4568370" y="5080788"/>
                </a:cubicBezTo>
                <a:cubicBezTo>
                  <a:pt x="4568370" y="4955773"/>
                  <a:pt x="4521365" y="4859903"/>
                  <a:pt x="4427355" y="4793178"/>
                </a:cubicBezTo>
                <a:cubicBezTo>
                  <a:pt x="4356848" y="4743134"/>
                  <a:pt x="4262831" y="4711857"/>
                  <a:pt x="4145303" y="4699346"/>
                </a:cubicBezTo>
                <a:lnTo>
                  <a:pt x="4130816" y="4698227"/>
                </a:lnTo>
                <a:lnTo>
                  <a:pt x="4130816" y="4438595"/>
                </a:lnTo>
                <a:close/>
                <a:moveTo>
                  <a:pt x="9759048" y="3289940"/>
                </a:moveTo>
                <a:lnTo>
                  <a:pt x="9800720" y="3289940"/>
                </a:lnTo>
                <a:cubicBezTo>
                  <a:pt x="9819572" y="3289940"/>
                  <a:pt x="9837679" y="3294777"/>
                  <a:pt x="9855042" y="3304451"/>
                </a:cubicBezTo>
                <a:cubicBezTo>
                  <a:pt x="9872406" y="3314124"/>
                  <a:pt x="9881087" y="3333596"/>
                  <a:pt x="9881087" y="3362865"/>
                </a:cubicBezTo>
                <a:cubicBezTo>
                  <a:pt x="9881087" y="3388663"/>
                  <a:pt x="9873025" y="3407638"/>
                  <a:pt x="9856902" y="3419792"/>
                </a:cubicBezTo>
                <a:cubicBezTo>
                  <a:pt x="9840780" y="3431947"/>
                  <a:pt x="9822052" y="3438024"/>
                  <a:pt x="9800720" y="3438024"/>
                </a:cubicBezTo>
                <a:lnTo>
                  <a:pt x="9759048" y="3438024"/>
                </a:lnTo>
                <a:close/>
                <a:moveTo>
                  <a:pt x="8958651" y="3074883"/>
                </a:moveTo>
                <a:cubicBezTo>
                  <a:pt x="8992881" y="3074883"/>
                  <a:pt x="9020042" y="3087906"/>
                  <a:pt x="9040134" y="3113950"/>
                </a:cubicBezTo>
                <a:cubicBezTo>
                  <a:pt x="9060226" y="3139995"/>
                  <a:pt x="9070272" y="3183775"/>
                  <a:pt x="9070272" y="3245291"/>
                </a:cubicBezTo>
                <a:cubicBezTo>
                  <a:pt x="9070272" y="3305319"/>
                  <a:pt x="9060101" y="3349347"/>
                  <a:pt x="9039762" y="3377376"/>
                </a:cubicBezTo>
                <a:cubicBezTo>
                  <a:pt x="9019422" y="3405405"/>
                  <a:pt x="8992385" y="3419420"/>
                  <a:pt x="8958651" y="3419420"/>
                </a:cubicBezTo>
                <a:cubicBezTo>
                  <a:pt x="8927397" y="3419420"/>
                  <a:pt x="8901724" y="3409870"/>
                  <a:pt x="8881632" y="3390771"/>
                </a:cubicBezTo>
                <a:cubicBezTo>
                  <a:pt x="8861540" y="3371671"/>
                  <a:pt x="8846038" y="3352200"/>
                  <a:pt x="8835123" y="3332355"/>
                </a:cubicBezTo>
                <a:lnTo>
                  <a:pt x="8835123" y="3166412"/>
                </a:lnTo>
                <a:cubicBezTo>
                  <a:pt x="8842068" y="3147561"/>
                  <a:pt x="8856456" y="3127593"/>
                  <a:pt x="8878283" y="3106509"/>
                </a:cubicBezTo>
                <a:cubicBezTo>
                  <a:pt x="8900111" y="3085425"/>
                  <a:pt x="8926900" y="3074883"/>
                  <a:pt x="8958651" y="3074883"/>
                </a:cubicBezTo>
                <a:close/>
                <a:moveTo>
                  <a:pt x="8042911" y="3048838"/>
                </a:moveTo>
                <a:cubicBezTo>
                  <a:pt x="8071188" y="3048838"/>
                  <a:pt x="8096489" y="3056776"/>
                  <a:pt x="8118813" y="3072650"/>
                </a:cubicBezTo>
                <a:cubicBezTo>
                  <a:pt x="8141138" y="3088525"/>
                  <a:pt x="8153540" y="3114819"/>
                  <a:pt x="8156020" y="3151529"/>
                </a:cubicBezTo>
                <a:lnTo>
                  <a:pt x="7931290" y="3151529"/>
                </a:lnTo>
                <a:cubicBezTo>
                  <a:pt x="7934762" y="3118292"/>
                  <a:pt x="7947041" y="3092866"/>
                  <a:pt x="7968125" y="3075255"/>
                </a:cubicBezTo>
                <a:cubicBezTo>
                  <a:pt x="7989209" y="3057644"/>
                  <a:pt x="8014138" y="3048838"/>
                  <a:pt x="8042911" y="3048838"/>
                </a:cubicBezTo>
                <a:close/>
                <a:moveTo>
                  <a:pt x="5737861" y="3048838"/>
                </a:moveTo>
                <a:cubicBezTo>
                  <a:pt x="5766139" y="3048838"/>
                  <a:pt x="5791440" y="3056776"/>
                  <a:pt x="5813764" y="3072650"/>
                </a:cubicBezTo>
                <a:cubicBezTo>
                  <a:pt x="5836088" y="3088525"/>
                  <a:pt x="5848491" y="3114819"/>
                  <a:pt x="5850971" y="3151529"/>
                </a:cubicBezTo>
                <a:lnTo>
                  <a:pt x="5626240" y="3151529"/>
                </a:lnTo>
                <a:cubicBezTo>
                  <a:pt x="5629713" y="3118292"/>
                  <a:pt x="5641991" y="3092866"/>
                  <a:pt x="5663075" y="3075255"/>
                </a:cubicBezTo>
                <a:cubicBezTo>
                  <a:pt x="5684159" y="3057644"/>
                  <a:pt x="5709088" y="3048838"/>
                  <a:pt x="5737861" y="3048838"/>
                </a:cubicBezTo>
                <a:close/>
                <a:moveTo>
                  <a:pt x="2156462" y="3048838"/>
                </a:moveTo>
                <a:cubicBezTo>
                  <a:pt x="2184739" y="3048838"/>
                  <a:pt x="2210040" y="3056776"/>
                  <a:pt x="2232364" y="3072650"/>
                </a:cubicBezTo>
                <a:cubicBezTo>
                  <a:pt x="2254688" y="3088525"/>
                  <a:pt x="2267091" y="3114819"/>
                  <a:pt x="2269571" y="3151529"/>
                </a:cubicBezTo>
                <a:lnTo>
                  <a:pt x="2044841" y="3151529"/>
                </a:lnTo>
                <a:cubicBezTo>
                  <a:pt x="2048313" y="3118292"/>
                  <a:pt x="2060591" y="3092866"/>
                  <a:pt x="2081675" y="3075255"/>
                </a:cubicBezTo>
                <a:cubicBezTo>
                  <a:pt x="2102759" y="3057644"/>
                  <a:pt x="2127688" y="3048838"/>
                  <a:pt x="2156462" y="3048838"/>
                </a:cubicBezTo>
                <a:close/>
                <a:moveTo>
                  <a:pt x="6567578" y="2884383"/>
                </a:moveTo>
                <a:lnTo>
                  <a:pt x="6567578" y="3611408"/>
                </a:lnTo>
                <a:lnTo>
                  <a:pt x="6819097" y="3611408"/>
                </a:lnTo>
                <a:lnTo>
                  <a:pt x="6819097" y="3227432"/>
                </a:lnTo>
                <a:lnTo>
                  <a:pt x="6977599" y="3480440"/>
                </a:lnTo>
                <a:lnTo>
                  <a:pt x="7094429" y="3480440"/>
                </a:lnTo>
                <a:lnTo>
                  <a:pt x="7254420" y="3224455"/>
                </a:lnTo>
                <a:lnTo>
                  <a:pt x="7254420" y="3611408"/>
                </a:lnTo>
                <a:lnTo>
                  <a:pt x="7520078" y="3611408"/>
                </a:lnTo>
                <a:lnTo>
                  <a:pt x="7520078" y="2884383"/>
                </a:lnTo>
                <a:lnTo>
                  <a:pt x="7239537" y="2884383"/>
                </a:lnTo>
                <a:lnTo>
                  <a:pt x="7043084" y="3193945"/>
                </a:lnTo>
                <a:lnTo>
                  <a:pt x="6839933" y="2884383"/>
                </a:lnTo>
                <a:close/>
                <a:moveTo>
                  <a:pt x="10987178" y="2882894"/>
                </a:moveTo>
                <a:lnTo>
                  <a:pt x="10987178" y="3611408"/>
                </a:lnTo>
                <a:lnTo>
                  <a:pt x="11240185" y="3611408"/>
                </a:lnTo>
                <a:lnTo>
                  <a:pt x="11511053" y="3231896"/>
                </a:lnTo>
                <a:lnTo>
                  <a:pt x="11511053" y="3611408"/>
                </a:lnTo>
                <a:lnTo>
                  <a:pt x="11762572" y="3611408"/>
                </a:lnTo>
                <a:lnTo>
                  <a:pt x="11762572" y="2882894"/>
                </a:lnTo>
                <a:lnTo>
                  <a:pt x="11511053" y="2882894"/>
                </a:lnTo>
                <a:lnTo>
                  <a:pt x="11240185" y="3262406"/>
                </a:lnTo>
                <a:lnTo>
                  <a:pt x="11240185" y="2882894"/>
                </a:lnTo>
                <a:close/>
                <a:moveTo>
                  <a:pt x="10236786" y="2882894"/>
                </a:moveTo>
                <a:lnTo>
                  <a:pt x="10236786" y="3611408"/>
                </a:lnTo>
                <a:lnTo>
                  <a:pt x="10513607" y="3611408"/>
                </a:lnTo>
                <a:lnTo>
                  <a:pt x="10513607" y="2882894"/>
                </a:lnTo>
                <a:close/>
                <a:moveTo>
                  <a:pt x="9482228" y="2882894"/>
                </a:moveTo>
                <a:lnTo>
                  <a:pt x="9482228" y="3611408"/>
                </a:lnTo>
                <a:lnTo>
                  <a:pt x="9811138" y="3611408"/>
                </a:lnTo>
                <a:cubicBezTo>
                  <a:pt x="9918790" y="3611408"/>
                  <a:pt x="10004118" y="3591688"/>
                  <a:pt x="10067122" y="3552249"/>
                </a:cubicBezTo>
                <a:cubicBezTo>
                  <a:pt x="10130126" y="3512810"/>
                  <a:pt x="10161628" y="3449682"/>
                  <a:pt x="10161628" y="3362865"/>
                </a:cubicBezTo>
                <a:cubicBezTo>
                  <a:pt x="10161628" y="3300358"/>
                  <a:pt x="10146993" y="3251120"/>
                  <a:pt x="10117724" y="3215153"/>
                </a:cubicBezTo>
                <a:cubicBezTo>
                  <a:pt x="10088454" y="3179186"/>
                  <a:pt x="10047651" y="3153638"/>
                  <a:pt x="9995313" y="3138507"/>
                </a:cubicBezTo>
                <a:cubicBezTo>
                  <a:pt x="9942975" y="3123376"/>
                  <a:pt x="9881583" y="3115811"/>
                  <a:pt x="9811138" y="3115811"/>
                </a:cubicBezTo>
                <a:lnTo>
                  <a:pt x="9759048" y="3115811"/>
                </a:lnTo>
                <a:lnTo>
                  <a:pt x="9759048" y="2882894"/>
                </a:lnTo>
                <a:close/>
                <a:moveTo>
                  <a:pt x="4433979" y="2882894"/>
                </a:moveTo>
                <a:lnTo>
                  <a:pt x="4433979" y="3611408"/>
                </a:lnTo>
                <a:lnTo>
                  <a:pt x="4686986" y="3611408"/>
                </a:lnTo>
                <a:lnTo>
                  <a:pt x="4957854" y="3231896"/>
                </a:lnTo>
                <a:lnTo>
                  <a:pt x="4957854" y="3611408"/>
                </a:lnTo>
                <a:lnTo>
                  <a:pt x="5209372" y="3611408"/>
                </a:lnTo>
                <a:lnTo>
                  <a:pt x="5209372" y="2882894"/>
                </a:lnTo>
                <a:lnTo>
                  <a:pt x="4957854" y="2882894"/>
                </a:lnTo>
                <a:lnTo>
                  <a:pt x="4686986" y="3262406"/>
                </a:lnTo>
                <a:lnTo>
                  <a:pt x="4686986" y="2882894"/>
                </a:lnTo>
                <a:close/>
                <a:moveTo>
                  <a:pt x="3538629" y="2882894"/>
                </a:moveTo>
                <a:lnTo>
                  <a:pt x="3538629" y="3611408"/>
                </a:lnTo>
                <a:lnTo>
                  <a:pt x="3815449" y="3611408"/>
                </a:lnTo>
                <a:lnTo>
                  <a:pt x="3815449" y="3221479"/>
                </a:lnTo>
                <a:lnTo>
                  <a:pt x="4049109" y="3611408"/>
                </a:lnTo>
                <a:lnTo>
                  <a:pt x="4350486" y="3611408"/>
                </a:lnTo>
                <a:lnTo>
                  <a:pt x="4097478" y="3211805"/>
                </a:lnTo>
                <a:lnTo>
                  <a:pt x="4340068" y="2882894"/>
                </a:lnTo>
                <a:lnTo>
                  <a:pt x="4050597" y="2882894"/>
                </a:lnTo>
                <a:lnTo>
                  <a:pt x="3815449" y="3210316"/>
                </a:lnTo>
                <a:lnTo>
                  <a:pt x="3815449" y="2882894"/>
                </a:lnTo>
                <a:close/>
                <a:moveTo>
                  <a:pt x="8042911" y="2873965"/>
                </a:moveTo>
                <a:cubicBezTo>
                  <a:pt x="7967009" y="2873965"/>
                  <a:pt x="7899416" y="2888104"/>
                  <a:pt x="7840133" y="2916381"/>
                </a:cubicBezTo>
                <a:cubicBezTo>
                  <a:pt x="7780850" y="2944659"/>
                  <a:pt x="7734341" y="2986082"/>
                  <a:pt x="7700606" y="3040652"/>
                </a:cubicBezTo>
                <a:cubicBezTo>
                  <a:pt x="7666872" y="3095223"/>
                  <a:pt x="7650005" y="3162443"/>
                  <a:pt x="7650005" y="3242315"/>
                </a:cubicBezTo>
                <a:cubicBezTo>
                  <a:pt x="7650005" y="3330619"/>
                  <a:pt x="7667244" y="3403049"/>
                  <a:pt x="7701723" y="3459603"/>
                </a:cubicBezTo>
                <a:cubicBezTo>
                  <a:pt x="7736201" y="3516158"/>
                  <a:pt x="7783578" y="3557830"/>
                  <a:pt x="7843853" y="3584619"/>
                </a:cubicBezTo>
                <a:cubicBezTo>
                  <a:pt x="7904129" y="3611408"/>
                  <a:pt x="7972466" y="3624803"/>
                  <a:pt x="8048864" y="3624803"/>
                </a:cubicBezTo>
                <a:cubicBezTo>
                  <a:pt x="8121294" y="3624803"/>
                  <a:pt x="8185166" y="3616245"/>
                  <a:pt x="8240480" y="3599130"/>
                </a:cubicBezTo>
                <a:cubicBezTo>
                  <a:pt x="8295795" y="3582015"/>
                  <a:pt x="8339699" y="3554358"/>
                  <a:pt x="8372193" y="3516158"/>
                </a:cubicBezTo>
                <a:cubicBezTo>
                  <a:pt x="8404687" y="3477959"/>
                  <a:pt x="8422919" y="3427358"/>
                  <a:pt x="8426888" y="3364353"/>
                </a:cubicBezTo>
                <a:lnTo>
                  <a:pt x="8169415" y="3364353"/>
                </a:lnTo>
                <a:cubicBezTo>
                  <a:pt x="8167927" y="3391142"/>
                  <a:pt x="8156393" y="3410366"/>
                  <a:pt x="8134812" y="3422025"/>
                </a:cubicBezTo>
                <a:cubicBezTo>
                  <a:pt x="8113232" y="3433683"/>
                  <a:pt x="8086071" y="3439512"/>
                  <a:pt x="8053329" y="3439512"/>
                </a:cubicBezTo>
                <a:cubicBezTo>
                  <a:pt x="8023068" y="3439512"/>
                  <a:pt x="7998635" y="3433062"/>
                  <a:pt x="7980031" y="3420164"/>
                </a:cubicBezTo>
                <a:cubicBezTo>
                  <a:pt x="7961428" y="3407266"/>
                  <a:pt x="7947909" y="3390150"/>
                  <a:pt x="7939476" y="3368818"/>
                </a:cubicBezTo>
                <a:cubicBezTo>
                  <a:pt x="7931042" y="3347486"/>
                  <a:pt x="7926329" y="3324666"/>
                  <a:pt x="7925337" y="3300358"/>
                </a:cubicBezTo>
                <a:lnTo>
                  <a:pt x="8426888" y="3300358"/>
                </a:lnTo>
                <a:cubicBezTo>
                  <a:pt x="8427880" y="3294901"/>
                  <a:pt x="8428624" y="3288203"/>
                  <a:pt x="8429120" y="3280266"/>
                </a:cubicBezTo>
                <a:cubicBezTo>
                  <a:pt x="8429616" y="3272328"/>
                  <a:pt x="8429864" y="3265879"/>
                  <a:pt x="8429864" y="3260918"/>
                </a:cubicBezTo>
                <a:cubicBezTo>
                  <a:pt x="8429864" y="3134414"/>
                  <a:pt x="8394890" y="3038296"/>
                  <a:pt x="8324940" y="2972564"/>
                </a:cubicBezTo>
                <a:cubicBezTo>
                  <a:pt x="8254991" y="2906831"/>
                  <a:pt x="8160981" y="2873965"/>
                  <a:pt x="8042911" y="2873965"/>
                </a:cubicBezTo>
                <a:close/>
                <a:moveTo>
                  <a:pt x="5737861" y="2873965"/>
                </a:moveTo>
                <a:cubicBezTo>
                  <a:pt x="5661959" y="2873965"/>
                  <a:pt x="5594366" y="2888104"/>
                  <a:pt x="5535083" y="2916381"/>
                </a:cubicBezTo>
                <a:cubicBezTo>
                  <a:pt x="5475800" y="2944659"/>
                  <a:pt x="5429291" y="2986082"/>
                  <a:pt x="5395557" y="3040652"/>
                </a:cubicBezTo>
                <a:cubicBezTo>
                  <a:pt x="5361822" y="3095223"/>
                  <a:pt x="5344955" y="3162443"/>
                  <a:pt x="5344955" y="3242315"/>
                </a:cubicBezTo>
                <a:cubicBezTo>
                  <a:pt x="5344955" y="3330619"/>
                  <a:pt x="5362194" y="3403049"/>
                  <a:pt x="5396673" y="3459603"/>
                </a:cubicBezTo>
                <a:cubicBezTo>
                  <a:pt x="5431152" y="3516158"/>
                  <a:pt x="5478528" y="3557830"/>
                  <a:pt x="5538804" y="3584619"/>
                </a:cubicBezTo>
                <a:cubicBezTo>
                  <a:pt x="5599079" y="3611408"/>
                  <a:pt x="5667416" y="3624803"/>
                  <a:pt x="5743815" y="3624803"/>
                </a:cubicBezTo>
                <a:cubicBezTo>
                  <a:pt x="5816244" y="3624803"/>
                  <a:pt x="5880116" y="3616245"/>
                  <a:pt x="5935431" y="3599130"/>
                </a:cubicBezTo>
                <a:cubicBezTo>
                  <a:pt x="5990745" y="3582015"/>
                  <a:pt x="6034650" y="3554358"/>
                  <a:pt x="6067144" y="3516158"/>
                </a:cubicBezTo>
                <a:cubicBezTo>
                  <a:pt x="6099637" y="3477959"/>
                  <a:pt x="6117869" y="3427358"/>
                  <a:pt x="6121838" y="3364353"/>
                </a:cubicBezTo>
                <a:lnTo>
                  <a:pt x="5864365" y="3364353"/>
                </a:lnTo>
                <a:cubicBezTo>
                  <a:pt x="5862877" y="3391142"/>
                  <a:pt x="5851343" y="3410366"/>
                  <a:pt x="5829763" y="3422025"/>
                </a:cubicBezTo>
                <a:cubicBezTo>
                  <a:pt x="5808183" y="3433683"/>
                  <a:pt x="5781021" y="3439512"/>
                  <a:pt x="5748279" y="3439512"/>
                </a:cubicBezTo>
                <a:cubicBezTo>
                  <a:pt x="5718018" y="3439512"/>
                  <a:pt x="5693585" y="3433062"/>
                  <a:pt x="5674982" y="3420164"/>
                </a:cubicBezTo>
                <a:cubicBezTo>
                  <a:pt x="5656378" y="3407266"/>
                  <a:pt x="5642859" y="3390150"/>
                  <a:pt x="5634426" y="3368818"/>
                </a:cubicBezTo>
                <a:cubicBezTo>
                  <a:pt x="5625992" y="3347486"/>
                  <a:pt x="5621279" y="3324666"/>
                  <a:pt x="5620287" y="3300358"/>
                </a:cubicBezTo>
                <a:lnTo>
                  <a:pt x="6121838" y="3300358"/>
                </a:lnTo>
                <a:cubicBezTo>
                  <a:pt x="6122830" y="3294901"/>
                  <a:pt x="6123574" y="3288203"/>
                  <a:pt x="6124070" y="3280266"/>
                </a:cubicBezTo>
                <a:cubicBezTo>
                  <a:pt x="6124567" y="3272328"/>
                  <a:pt x="6124814" y="3265879"/>
                  <a:pt x="6124814" y="3260918"/>
                </a:cubicBezTo>
                <a:cubicBezTo>
                  <a:pt x="6124814" y="3134414"/>
                  <a:pt x="6089840" y="3038296"/>
                  <a:pt x="6019890" y="2972564"/>
                </a:cubicBezTo>
                <a:cubicBezTo>
                  <a:pt x="5949941" y="2906831"/>
                  <a:pt x="5855932" y="2873965"/>
                  <a:pt x="5737861" y="2873965"/>
                </a:cubicBezTo>
                <a:close/>
                <a:moveTo>
                  <a:pt x="2156462" y="2873965"/>
                </a:moveTo>
                <a:cubicBezTo>
                  <a:pt x="2080559" y="2873965"/>
                  <a:pt x="2012967" y="2888104"/>
                  <a:pt x="1953683" y="2916381"/>
                </a:cubicBezTo>
                <a:cubicBezTo>
                  <a:pt x="1894400" y="2944659"/>
                  <a:pt x="1847891" y="2986082"/>
                  <a:pt x="1814157" y="3040652"/>
                </a:cubicBezTo>
                <a:cubicBezTo>
                  <a:pt x="1780423" y="3095223"/>
                  <a:pt x="1763555" y="3162443"/>
                  <a:pt x="1763555" y="3242315"/>
                </a:cubicBezTo>
                <a:cubicBezTo>
                  <a:pt x="1763555" y="3330619"/>
                  <a:pt x="1780795" y="3403049"/>
                  <a:pt x="1815273" y="3459603"/>
                </a:cubicBezTo>
                <a:cubicBezTo>
                  <a:pt x="1849752" y="3516158"/>
                  <a:pt x="1897129" y="3557830"/>
                  <a:pt x="1957404" y="3584619"/>
                </a:cubicBezTo>
                <a:cubicBezTo>
                  <a:pt x="2017679" y="3611408"/>
                  <a:pt x="2086016" y="3624803"/>
                  <a:pt x="2162415" y="3624803"/>
                </a:cubicBezTo>
                <a:cubicBezTo>
                  <a:pt x="2234844" y="3624803"/>
                  <a:pt x="2298717" y="3616245"/>
                  <a:pt x="2354031" y="3599130"/>
                </a:cubicBezTo>
                <a:cubicBezTo>
                  <a:pt x="2409345" y="3582015"/>
                  <a:pt x="2453250" y="3554358"/>
                  <a:pt x="2485744" y="3516158"/>
                </a:cubicBezTo>
                <a:cubicBezTo>
                  <a:pt x="2518238" y="3477959"/>
                  <a:pt x="2536469" y="3427358"/>
                  <a:pt x="2540438" y="3364353"/>
                </a:cubicBezTo>
                <a:lnTo>
                  <a:pt x="2282966" y="3364353"/>
                </a:lnTo>
                <a:cubicBezTo>
                  <a:pt x="2281477" y="3391142"/>
                  <a:pt x="2269943" y="3410366"/>
                  <a:pt x="2248363" y="3422025"/>
                </a:cubicBezTo>
                <a:cubicBezTo>
                  <a:pt x="2226783" y="3433683"/>
                  <a:pt x="2199622" y="3439512"/>
                  <a:pt x="2166880" y="3439512"/>
                </a:cubicBezTo>
                <a:cubicBezTo>
                  <a:pt x="2136618" y="3439512"/>
                  <a:pt x="2112185" y="3433062"/>
                  <a:pt x="2093582" y="3420164"/>
                </a:cubicBezTo>
                <a:cubicBezTo>
                  <a:pt x="2074978" y="3407266"/>
                  <a:pt x="2061460" y="3390150"/>
                  <a:pt x="2053026" y="3368818"/>
                </a:cubicBezTo>
                <a:cubicBezTo>
                  <a:pt x="2044592" y="3347486"/>
                  <a:pt x="2039880" y="3324666"/>
                  <a:pt x="2038888" y="3300358"/>
                </a:cubicBezTo>
                <a:lnTo>
                  <a:pt x="2540438" y="3300358"/>
                </a:lnTo>
                <a:cubicBezTo>
                  <a:pt x="2541430" y="3294901"/>
                  <a:pt x="2542175" y="3288203"/>
                  <a:pt x="2542671" y="3280266"/>
                </a:cubicBezTo>
                <a:cubicBezTo>
                  <a:pt x="2543166" y="3272328"/>
                  <a:pt x="2543415" y="3265879"/>
                  <a:pt x="2543415" y="3260918"/>
                </a:cubicBezTo>
                <a:cubicBezTo>
                  <a:pt x="2543415" y="3134414"/>
                  <a:pt x="2508440" y="3038296"/>
                  <a:pt x="2438491" y="2972564"/>
                </a:cubicBezTo>
                <a:cubicBezTo>
                  <a:pt x="2368542" y="2906831"/>
                  <a:pt x="2274532" y="2873965"/>
                  <a:pt x="2156462" y="2873965"/>
                </a:cubicBezTo>
                <a:close/>
                <a:moveTo>
                  <a:pt x="9053156" y="2872477"/>
                </a:moveTo>
                <a:cubicBezTo>
                  <a:pt x="9004540" y="2872477"/>
                  <a:pt x="8962619" y="2881530"/>
                  <a:pt x="8927397" y="2899638"/>
                </a:cubicBezTo>
                <a:cubicBezTo>
                  <a:pt x="8892174" y="2917745"/>
                  <a:pt x="8861416" y="2943666"/>
                  <a:pt x="8835123" y="2977400"/>
                </a:cubicBezTo>
                <a:lnTo>
                  <a:pt x="8817264" y="2882894"/>
                </a:lnTo>
                <a:lnTo>
                  <a:pt x="8558303" y="2882894"/>
                </a:lnTo>
                <a:lnTo>
                  <a:pt x="8558303" y="3877811"/>
                </a:lnTo>
                <a:lnTo>
                  <a:pt x="8835123" y="3877811"/>
                </a:lnTo>
                <a:lnTo>
                  <a:pt x="8835123" y="3527320"/>
                </a:lnTo>
                <a:cubicBezTo>
                  <a:pt x="8859928" y="3557086"/>
                  <a:pt x="8888826" y="3580775"/>
                  <a:pt x="8921816" y="3598386"/>
                </a:cubicBezTo>
                <a:cubicBezTo>
                  <a:pt x="8954805" y="3615997"/>
                  <a:pt x="8993129" y="3624803"/>
                  <a:pt x="9036785" y="3624803"/>
                </a:cubicBezTo>
                <a:cubicBezTo>
                  <a:pt x="9095820" y="3624803"/>
                  <a:pt x="9148654" y="3611036"/>
                  <a:pt x="9195287" y="3583503"/>
                </a:cubicBezTo>
                <a:cubicBezTo>
                  <a:pt x="9241920" y="3555970"/>
                  <a:pt x="9278878" y="3514546"/>
                  <a:pt x="9306164" y="3459232"/>
                </a:cubicBezTo>
                <a:cubicBezTo>
                  <a:pt x="9333450" y="3403917"/>
                  <a:pt x="9347092" y="3334340"/>
                  <a:pt x="9347092" y="3250500"/>
                </a:cubicBezTo>
                <a:cubicBezTo>
                  <a:pt x="9347092" y="3164676"/>
                  <a:pt x="9334814" y="3093858"/>
                  <a:pt x="9310257" y="3038048"/>
                </a:cubicBezTo>
                <a:cubicBezTo>
                  <a:pt x="9285700" y="2982238"/>
                  <a:pt x="9251345" y="2940689"/>
                  <a:pt x="9207194" y="2913405"/>
                </a:cubicBezTo>
                <a:cubicBezTo>
                  <a:pt x="9163042" y="2886119"/>
                  <a:pt x="9111696" y="2872477"/>
                  <a:pt x="9053156" y="2872477"/>
                </a:cubicBezTo>
                <a:close/>
                <a:moveTo>
                  <a:pt x="3032762" y="2872477"/>
                </a:moveTo>
                <a:cubicBezTo>
                  <a:pt x="2953387" y="2872477"/>
                  <a:pt x="2884306" y="2887484"/>
                  <a:pt x="2825519" y="2917497"/>
                </a:cubicBezTo>
                <a:cubicBezTo>
                  <a:pt x="2766732" y="2947511"/>
                  <a:pt x="2721091" y="2991043"/>
                  <a:pt x="2688597" y="3048094"/>
                </a:cubicBezTo>
                <a:cubicBezTo>
                  <a:pt x="2656102" y="3105145"/>
                  <a:pt x="2639855" y="3174102"/>
                  <a:pt x="2639855" y="3254965"/>
                </a:cubicBezTo>
                <a:cubicBezTo>
                  <a:pt x="2639855" y="3333844"/>
                  <a:pt x="2655854" y="3400816"/>
                  <a:pt x="2687853" y="3455883"/>
                </a:cubicBezTo>
                <a:cubicBezTo>
                  <a:pt x="2719851" y="3510949"/>
                  <a:pt x="2765243" y="3552869"/>
                  <a:pt x="2824030" y="3581643"/>
                </a:cubicBezTo>
                <a:cubicBezTo>
                  <a:pt x="2882818" y="3610416"/>
                  <a:pt x="2952395" y="3624803"/>
                  <a:pt x="3032762" y="3624803"/>
                </a:cubicBezTo>
                <a:cubicBezTo>
                  <a:pt x="3110649" y="3624803"/>
                  <a:pt x="3176753" y="3612277"/>
                  <a:pt x="3231076" y="3587223"/>
                </a:cubicBezTo>
                <a:cubicBezTo>
                  <a:pt x="3285398" y="3562171"/>
                  <a:pt x="3327070" y="3525708"/>
                  <a:pt x="3356091" y="3477835"/>
                </a:cubicBezTo>
                <a:cubicBezTo>
                  <a:pt x="3385112" y="3429962"/>
                  <a:pt x="3400368" y="3372291"/>
                  <a:pt x="3401856" y="3304822"/>
                </a:cubicBezTo>
                <a:lnTo>
                  <a:pt x="3134709" y="3304822"/>
                </a:lnTo>
                <a:cubicBezTo>
                  <a:pt x="3134709" y="3340045"/>
                  <a:pt x="3126151" y="3367702"/>
                  <a:pt x="3109036" y="3387794"/>
                </a:cubicBezTo>
                <a:cubicBezTo>
                  <a:pt x="3091921" y="3407886"/>
                  <a:pt x="3066496" y="3417931"/>
                  <a:pt x="3032762" y="3417931"/>
                </a:cubicBezTo>
                <a:cubicBezTo>
                  <a:pt x="3002997" y="3417931"/>
                  <a:pt x="2979556" y="3411607"/>
                  <a:pt x="2962440" y="3398956"/>
                </a:cubicBezTo>
                <a:cubicBezTo>
                  <a:pt x="2945325" y="3386306"/>
                  <a:pt x="2933171" y="3367826"/>
                  <a:pt x="2925978" y="3343518"/>
                </a:cubicBezTo>
                <a:cubicBezTo>
                  <a:pt x="2918784" y="3319209"/>
                  <a:pt x="2915188" y="3289691"/>
                  <a:pt x="2915188" y="3254965"/>
                </a:cubicBezTo>
                <a:cubicBezTo>
                  <a:pt x="2915188" y="3198411"/>
                  <a:pt x="2923497" y="3155250"/>
                  <a:pt x="2940117" y="3125484"/>
                </a:cubicBezTo>
                <a:cubicBezTo>
                  <a:pt x="2956735" y="3095719"/>
                  <a:pt x="2987618" y="3080837"/>
                  <a:pt x="3032762" y="3080837"/>
                </a:cubicBezTo>
                <a:cubicBezTo>
                  <a:pt x="3065008" y="3080837"/>
                  <a:pt x="3088573" y="3089270"/>
                  <a:pt x="3103455" y="3106137"/>
                </a:cubicBezTo>
                <a:cubicBezTo>
                  <a:pt x="3118338" y="3123004"/>
                  <a:pt x="3125780" y="3144584"/>
                  <a:pt x="3125780" y="3170877"/>
                </a:cubicBezTo>
                <a:lnTo>
                  <a:pt x="3393670" y="3170877"/>
                </a:lnTo>
                <a:cubicBezTo>
                  <a:pt x="3394166" y="3104897"/>
                  <a:pt x="3379408" y="3049831"/>
                  <a:pt x="3349394" y="3005678"/>
                </a:cubicBezTo>
                <a:cubicBezTo>
                  <a:pt x="3319380" y="2961526"/>
                  <a:pt x="3277336" y="2928287"/>
                  <a:pt x="3223262" y="2905963"/>
                </a:cubicBezTo>
                <a:cubicBezTo>
                  <a:pt x="3169188" y="2883638"/>
                  <a:pt x="3105688" y="2872477"/>
                  <a:pt x="3032762" y="2872477"/>
                </a:cubicBezTo>
                <a:close/>
                <a:moveTo>
                  <a:pt x="8100359" y="1461140"/>
                </a:moveTo>
                <a:lnTo>
                  <a:pt x="8100359" y="1554157"/>
                </a:lnTo>
                <a:cubicBezTo>
                  <a:pt x="8089445" y="1568048"/>
                  <a:pt x="8073694" y="1581442"/>
                  <a:pt x="8053106" y="1594341"/>
                </a:cubicBezTo>
                <a:cubicBezTo>
                  <a:pt x="8032518" y="1607239"/>
                  <a:pt x="8007589" y="1613689"/>
                  <a:pt x="7978320" y="1613689"/>
                </a:cubicBezTo>
                <a:cubicBezTo>
                  <a:pt x="7959964" y="1613689"/>
                  <a:pt x="7944957" y="1608355"/>
                  <a:pt x="7933299" y="1597689"/>
                </a:cubicBezTo>
                <a:cubicBezTo>
                  <a:pt x="7921641" y="1587023"/>
                  <a:pt x="7915812" y="1571024"/>
                  <a:pt x="7915812" y="1549692"/>
                </a:cubicBezTo>
                <a:cubicBezTo>
                  <a:pt x="7915812" y="1520423"/>
                  <a:pt x="7928214" y="1498719"/>
                  <a:pt x="7953019" y="1484580"/>
                </a:cubicBezTo>
                <a:cubicBezTo>
                  <a:pt x="7977824" y="1470441"/>
                  <a:pt x="8026937" y="1462628"/>
                  <a:pt x="8100359" y="1461140"/>
                </a:cubicBezTo>
                <a:close/>
                <a:moveTo>
                  <a:pt x="4115040" y="1247571"/>
                </a:moveTo>
                <a:cubicBezTo>
                  <a:pt x="4146790" y="1247571"/>
                  <a:pt x="4171223" y="1256005"/>
                  <a:pt x="4188338" y="1272872"/>
                </a:cubicBezTo>
                <a:cubicBezTo>
                  <a:pt x="4205453" y="1289739"/>
                  <a:pt x="4217359" y="1311443"/>
                  <a:pt x="4224057" y="1337984"/>
                </a:cubicBezTo>
                <a:cubicBezTo>
                  <a:pt x="4230754" y="1364525"/>
                  <a:pt x="4234103" y="1392431"/>
                  <a:pt x="4234103" y="1421700"/>
                </a:cubicBezTo>
                <a:cubicBezTo>
                  <a:pt x="4234103" y="1449977"/>
                  <a:pt x="4230754" y="1476891"/>
                  <a:pt x="4224057" y="1502439"/>
                </a:cubicBezTo>
                <a:cubicBezTo>
                  <a:pt x="4217359" y="1527988"/>
                  <a:pt x="4205453" y="1548824"/>
                  <a:pt x="4188338" y="1564947"/>
                </a:cubicBezTo>
                <a:cubicBezTo>
                  <a:pt x="4171223" y="1581070"/>
                  <a:pt x="4146790" y="1589132"/>
                  <a:pt x="4115040" y="1589132"/>
                </a:cubicBezTo>
                <a:cubicBezTo>
                  <a:pt x="4082794" y="1589132"/>
                  <a:pt x="4057617" y="1581070"/>
                  <a:pt x="4039509" y="1564947"/>
                </a:cubicBezTo>
                <a:cubicBezTo>
                  <a:pt x="4021402" y="1548824"/>
                  <a:pt x="4008875" y="1527988"/>
                  <a:pt x="4001930" y="1502439"/>
                </a:cubicBezTo>
                <a:cubicBezTo>
                  <a:pt x="3994985" y="1476891"/>
                  <a:pt x="3991513" y="1449977"/>
                  <a:pt x="3991513" y="1421700"/>
                </a:cubicBezTo>
                <a:cubicBezTo>
                  <a:pt x="3991513" y="1392431"/>
                  <a:pt x="3994985" y="1364525"/>
                  <a:pt x="4001930" y="1337984"/>
                </a:cubicBezTo>
                <a:cubicBezTo>
                  <a:pt x="4008875" y="1311443"/>
                  <a:pt x="4021402" y="1289739"/>
                  <a:pt x="4039509" y="1272872"/>
                </a:cubicBezTo>
                <a:cubicBezTo>
                  <a:pt x="4057617" y="1256005"/>
                  <a:pt x="4082794" y="1247571"/>
                  <a:pt x="4115040" y="1247571"/>
                </a:cubicBezTo>
                <a:close/>
                <a:moveTo>
                  <a:pt x="3224601" y="1246083"/>
                </a:moveTo>
                <a:cubicBezTo>
                  <a:pt x="3258832" y="1246083"/>
                  <a:pt x="3285993" y="1259105"/>
                  <a:pt x="3306084" y="1285150"/>
                </a:cubicBezTo>
                <a:cubicBezTo>
                  <a:pt x="3326176" y="1311195"/>
                  <a:pt x="3336223" y="1354976"/>
                  <a:pt x="3336223" y="1416491"/>
                </a:cubicBezTo>
                <a:cubicBezTo>
                  <a:pt x="3336223" y="1476519"/>
                  <a:pt x="3326053" y="1520547"/>
                  <a:pt x="3305713" y="1548576"/>
                </a:cubicBezTo>
                <a:cubicBezTo>
                  <a:pt x="3285373" y="1576605"/>
                  <a:pt x="3258336" y="1590620"/>
                  <a:pt x="3224601" y="1590620"/>
                </a:cubicBezTo>
                <a:cubicBezTo>
                  <a:pt x="3193348" y="1590620"/>
                  <a:pt x="3167674" y="1581070"/>
                  <a:pt x="3147583" y="1561971"/>
                </a:cubicBezTo>
                <a:cubicBezTo>
                  <a:pt x="3127491" y="1542871"/>
                  <a:pt x="3111988" y="1523399"/>
                  <a:pt x="3101074" y="1503555"/>
                </a:cubicBezTo>
                <a:lnTo>
                  <a:pt x="3101074" y="1337612"/>
                </a:lnTo>
                <a:cubicBezTo>
                  <a:pt x="3108019" y="1318761"/>
                  <a:pt x="3122406" y="1298793"/>
                  <a:pt x="3144234" y="1277709"/>
                </a:cubicBezTo>
                <a:cubicBezTo>
                  <a:pt x="3166063" y="1256625"/>
                  <a:pt x="3192852" y="1246083"/>
                  <a:pt x="3224601" y="1246083"/>
                </a:cubicBezTo>
                <a:close/>
                <a:moveTo>
                  <a:pt x="5046852" y="1228104"/>
                </a:moveTo>
                <a:lnTo>
                  <a:pt x="5046852" y="1616350"/>
                </a:lnTo>
                <a:lnTo>
                  <a:pt x="5028574" y="1612037"/>
                </a:lnTo>
                <a:cubicBezTo>
                  <a:pt x="5016575" y="1608363"/>
                  <a:pt x="5005552" y="1604077"/>
                  <a:pt x="4995506" y="1599178"/>
                </a:cubicBezTo>
                <a:cubicBezTo>
                  <a:pt x="4955323" y="1579582"/>
                  <a:pt x="4927171" y="1554033"/>
                  <a:pt x="4911047" y="1522531"/>
                </a:cubicBezTo>
                <a:cubicBezTo>
                  <a:pt x="4894923" y="1491029"/>
                  <a:pt x="4886862" y="1457915"/>
                  <a:pt x="4886862" y="1423188"/>
                </a:cubicBezTo>
                <a:cubicBezTo>
                  <a:pt x="4886862" y="1388462"/>
                  <a:pt x="4894923" y="1355224"/>
                  <a:pt x="4911047" y="1323474"/>
                </a:cubicBezTo>
                <a:cubicBezTo>
                  <a:pt x="4927171" y="1291724"/>
                  <a:pt x="4955323" y="1265803"/>
                  <a:pt x="4995506" y="1245711"/>
                </a:cubicBezTo>
                <a:cubicBezTo>
                  <a:pt x="5005552" y="1240688"/>
                  <a:pt x="5016575" y="1236293"/>
                  <a:pt x="5028574" y="1232526"/>
                </a:cubicBezTo>
                <a:close/>
                <a:moveTo>
                  <a:pt x="5273815" y="1227131"/>
                </a:moveTo>
                <a:lnTo>
                  <a:pt x="5295768" y="1232526"/>
                </a:lnTo>
                <a:cubicBezTo>
                  <a:pt x="5307549" y="1236293"/>
                  <a:pt x="5318340" y="1240688"/>
                  <a:pt x="5328138" y="1245711"/>
                </a:cubicBezTo>
                <a:cubicBezTo>
                  <a:pt x="5367329" y="1265803"/>
                  <a:pt x="5394862" y="1291724"/>
                  <a:pt x="5410738" y="1323474"/>
                </a:cubicBezTo>
                <a:cubicBezTo>
                  <a:pt x="5426612" y="1355224"/>
                  <a:pt x="5434549" y="1388462"/>
                  <a:pt x="5434549" y="1423188"/>
                </a:cubicBezTo>
                <a:cubicBezTo>
                  <a:pt x="5434549" y="1457915"/>
                  <a:pt x="5426612" y="1491029"/>
                  <a:pt x="5410738" y="1522531"/>
                </a:cubicBezTo>
                <a:cubicBezTo>
                  <a:pt x="5394862" y="1554033"/>
                  <a:pt x="5367329" y="1579582"/>
                  <a:pt x="5328138" y="1599178"/>
                </a:cubicBezTo>
                <a:cubicBezTo>
                  <a:pt x="5318340" y="1604077"/>
                  <a:pt x="5307549" y="1608363"/>
                  <a:pt x="5295768" y="1612037"/>
                </a:cubicBezTo>
                <a:lnTo>
                  <a:pt x="5273815" y="1617299"/>
                </a:lnTo>
                <a:close/>
                <a:moveTo>
                  <a:pt x="11107877" y="1054095"/>
                </a:moveTo>
                <a:lnTo>
                  <a:pt x="11107877" y="1348030"/>
                </a:lnTo>
                <a:cubicBezTo>
                  <a:pt x="11107877" y="1434351"/>
                  <a:pt x="11132434" y="1499463"/>
                  <a:pt x="11181547" y="1543367"/>
                </a:cubicBezTo>
                <a:cubicBezTo>
                  <a:pt x="11230660" y="1587272"/>
                  <a:pt x="11290439" y="1609224"/>
                  <a:pt x="11360885" y="1609224"/>
                </a:cubicBezTo>
                <a:cubicBezTo>
                  <a:pt x="11415455" y="1609224"/>
                  <a:pt x="11460228" y="1603022"/>
                  <a:pt x="11495202" y="1590620"/>
                </a:cubicBezTo>
                <a:cubicBezTo>
                  <a:pt x="11530177" y="1578218"/>
                  <a:pt x="11559074" y="1565071"/>
                  <a:pt x="11581895" y="1551181"/>
                </a:cubicBezTo>
                <a:lnTo>
                  <a:pt x="11581895" y="1782608"/>
                </a:lnTo>
                <a:lnTo>
                  <a:pt x="11859459" y="1782608"/>
                </a:lnTo>
                <a:lnTo>
                  <a:pt x="11859459" y="1054095"/>
                </a:lnTo>
                <a:lnTo>
                  <a:pt x="11581895" y="1054095"/>
                </a:lnTo>
                <a:lnTo>
                  <a:pt x="11581895" y="1360681"/>
                </a:lnTo>
                <a:cubicBezTo>
                  <a:pt x="11563043" y="1371099"/>
                  <a:pt x="11544316" y="1379284"/>
                  <a:pt x="11525712" y="1385237"/>
                </a:cubicBezTo>
                <a:cubicBezTo>
                  <a:pt x="11507109" y="1391190"/>
                  <a:pt x="11485157" y="1394167"/>
                  <a:pt x="11459856" y="1394167"/>
                </a:cubicBezTo>
                <a:cubicBezTo>
                  <a:pt x="11438027" y="1394167"/>
                  <a:pt x="11419920" y="1387222"/>
                  <a:pt x="11405534" y="1373331"/>
                </a:cubicBezTo>
                <a:cubicBezTo>
                  <a:pt x="11391146" y="1359440"/>
                  <a:pt x="11383953" y="1340341"/>
                  <a:pt x="11383953" y="1316032"/>
                </a:cubicBezTo>
                <a:lnTo>
                  <a:pt x="11383953" y="1054095"/>
                </a:lnTo>
                <a:close/>
                <a:moveTo>
                  <a:pt x="10177553" y="1054095"/>
                </a:moveTo>
                <a:lnTo>
                  <a:pt x="10177553" y="1782608"/>
                </a:lnTo>
                <a:lnTo>
                  <a:pt x="10430560" y="1782608"/>
                </a:lnTo>
                <a:lnTo>
                  <a:pt x="10701428" y="1403097"/>
                </a:lnTo>
                <a:lnTo>
                  <a:pt x="10701428" y="1782608"/>
                </a:lnTo>
                <a:lnTo>
                  <a:pt x="10952947" y="1782608"/>
                </a:lnTo>
                <a:lnTo>
                  <a:pt x="10952947" y="1054095"/>
                </a:lnTo>
                <a:lnTo>
                  <a:pt x="10701428" y="1054095"/>
                </a:lnTo>
                <a:lnTo>
                  <a:pt x="10430560" y="1433607"/>
                </a:lnTo>
                <a:lnTo>
                  <a:pt x="10430560" y="1054095"/>
                </a:lnTo>
                <a:close/>
                <a:moveTo>
                  <a:pt x="9351408" y="1054095"/>
                </a:moveTo>
                <a:lnTo>
                  <a:pt x="9351408" y="1263198"/>
                </a:lnTo>
                <a:lnTo>
                  <a:pt x="9582091" y="1263198"/>
                </a:lnTo>
                <a:lnTo>
                  <a:pt x="9582091" y="1782608"/>
                </a:lnTo>
                <a:lnTo>
                  <a:pt x="9858912" y="1782608"/>
                </a:lnTo>
                <a:lnTo>
                  <a:pt x="9858912" y="1263198"/>
                </a:lnTo>
                <a:lnTo>
                  <a:pt x="10089595" y="1263198"/>
                </a:lnTo>
                <a:lnTo>
                  <a:pt x="10089595" y="1054095"/>
                </a:lnTo>
                <a:lnTo>
                  <a:pt x="9858912" y="1054095"/>
                </a:lnTo>
                <a:lnTo>
                  <a:pt x="9582091" y="1054095"/>
                </a:lnTo>
                <a:close/>
                <a:moveTo>
                  <a:pt x="8529728" y="1054095"/>
                </a:moveTo>
                <a:lnTo>
                  <a:pt x="8529728" y="1782608"/>
                </a:lnTo>
                <a:lnTo>
                  <a:pt x="8806548" y="1782608"/>
                </a:lnTo>
                <a:lnTo>
                  <a:pt x="8806548" y="1392679"/>
                </a:lnTo>
                <a:lnTo>
                  <a:pt x="9040208" y="1782608"/>
                </a:lnTo>
                <a:lnTo>
                  <a:pt x="9341585" y="1782608"/>
                </a:lnTo>
                <a:lnTo>
                  <a:pt x="9088578" y="1383005"/>
                </a:lnTo>
                <a:lnTo>
                  <a:pt x="9331167" y="1054095"/>
                </a:lnTo>
                <a:lnTo>
                  <a:pt x="9041696" y="1054095"/>
                </a:lnTo>
                <a:lnTo>
                  <a:pt x="8806548" y="1381517"/>
                </a:lnTo>
                <a:lnTo>
                  <a:pt x="8806548" y="1054095"/>
                </a:lnTo>
                <a:close/>
                <a:moveTo>
                  <a:pt x="6885624" y="1054095"/>
                </a:moveTo>
                <a:lnTo>
                  <a:pt x="6835022" y="1368122"/>
                </a:lnTo>
                <a:cubicBezTo>
                  <a:pt x="6826588" y="1421700"/>
                  <a:pt x="6817907" y="1463124"/>
                  <a:pt x="6808977" y="1492393"/>
                </a:cubicBezTo>
                <a:cubicBezTo>
                  <a:pt x="6800047" y="1521663"/>
                  <a:pt x="6790993" y="1542623"/>
                  <a:pt x="6781816" y="1555273"/>
                </a:cubicBezTo>
                <a:cubicBezTo>
                  <a:pt x="6772638" y="1567924"/>
                  <a:pt x="6763212" y="1575489"/>
                  <a:pt x="6753539" y="1577970"/>
                </a:cubicBezTo>
                <a:cubicBezTo>
                  <a:pt x="6743865" y="1580450"/>
                  <a:pt x="6734067" y="1581690"/>
                  <a:pt x="6724145" y="1581690"/>
                </a:cubicBezTo>
                <a:lnTo>
                  <a:pt x="6711495" y="1581690"/>
                </a:lnTo>
                <a:lnTo>
                  <a:pt x="6711495" y="1797491"/>
                </a:lnTo>
                <a:lnTo>
                  <a:pt x="6786653" y="1797491"/>
                </a:lnTo>
                <a:cubicBezTo>
                  <a:pt x="6837750" y="1797491"/>
                  <a:pt x="6880043" y="1791910"/>
                  <a:pt x="6913529" y="1780748"/>
                </a:cubicBezTo>
                <a:cubicBezTo>
                  <a:pt x="6947015" y="1769586"/>
                  <a:pt x="6974424" y="1749618"/>
                  <a:pt x="6995756" y="1720845"/>
                </a:cubicBezTo>
                <a:cubicBezTo>
                  <a:pt x="7017088" y="1692071"/>
                  <a:pt x="7034824" y="1651392"/>
                  <a:pt x="7048962" y="1598806"/>
                </a:cubicBezTo>
                <a:cubicBezTo>
                  <a:pt x="7063101" y="1546220"/>
                  <a:pt x="7076124" y="1478503"/>
                  <a:pt x="7088030" y="1395655"/>
                </a:cubicBezTo>
                <a:lnTo>
                  <a:pt x="7108122" y="1263198"/>
                </a:lnTo>
                <a:lnTo>
                  <a:pt x="7233137" y="1263198"/>
                </a:lnTo>
                <a:lnTo>
                  <a:pt x="7233137" y="1782608"/>
                </a:lnTo>
                <a:lnTo>
                  <a:pt x="7509958" y="1782608"/>
                </a:lnTo>
                <a:lnTo>
                  <a:pt x="7509958" y="1054095"/>
                </a:lnTo>
                <a:close/>
                <a:moveTo>
                  <a:pt x="5843678" y="1054095"/>
                </a:moveTo>
                <a:lnTo>
                  <a:pt x="5843678" y="1782608"/>
                </a:lnTo>
                <a:lnTo>
                  <a:pt x="6096686" y="1782608"/>
                </a:lnTo>
                <a:lnTo>
                  <a:pt x="6367553" y="1403097"/>
                </a:lnTo>
                <a:lnTo>
                  <a:pt x="6367553" y="1782608"/>
                </a:lnTo>
                <a:lnTo>
                  <a:pt x="6619073" y="1782608"/>
                </a:lnTo>
                <a:lnTo>
                  <a:pt x="6619073" y="1054095"/>
                </a:lnTo>
                <a:lnTo>
                  <a:pt x="6367553" y="1054095"/>
                </a:lnTo>
                <a:lnTo>
                  <a:pt x="6096686" y="1433607"/>
                </a:lnTo>
                <a:lnTo>
                  <a:pt x="6096686" y="1054095"/>
                </a:lnTo>
                <a:close/>
                <a:moveTo>
                  <a:pt x="8028921" y="1045165"/>
                </a:moveTo>
                <a:cubicBezTo>
                  <a:pt x="7960460" y="1045165"/>
                  <a:pt x="7900557" y="1052854"/>
                  <a:pt x="7849211" y="1068233"/>
                </a:cubicBezTo>
                <a:cubicBezTo>
                  <a:pt x="7797866" y="1083612"/>
                  <a:pt x="7758054" y="1109409"/>
                  <a:pt x="7729777" y="1145624"/>
                </a:cubicBezTo>
                <a:cubicBezTo>
                  <a:pt x="7701499" y="1181839"/>
                  <a:pt x="7687361" y="1231200"/>
                  <a:pt x="7687361" y="1293708"/>
                </a:cubicBezTo>
                <a:lnTo>
                  <a:pt x="7943345" y="1293708"/>
                </a:lnTo>
                <a:cubicBezTo>
                  <a:pt x="7943345" y="1266919"/>
                  <a:pt x="7950787" y="1247943"/>
                  <a:pt x="7965669" y="1236781"/>
                </a:cubicBezTo>
                <a:cubicBezTo>
                  <a:pt x="7980552" y="1225619"/>
                  <a:pt x="8001636" y="1220038"/>
                  <a:pt x="8028921" y="1220038"/>
                </a:cubicBezTo>
                <a:cubicBezTo>
                  <a:pt x="8051741" y="1220038"/>
                  <a:pt x="8070097" y="1225619"/>
                  <a:pt x="8083988" y="1236781"/>
                </a:cubicBezTo>
                <a:cubicBezTo>
                  <a:pt x="8097878" y="1247943"/>
                  <a:pt x="8104824" y="1268407"/>
                  <a:pt x="8104824" y="1298173"/>
                </a:cubicBezTo>
                <a:lnTo>
                  <a:pt x="8104824" y="1322729"/>
                </a:lnTo>
                <a:cubicBezTo>
                  <a:pt x="8013046" y="1325706"/>
                  <a:pt x="7932307" y="1333395"/>
                  <a:pt x="7862606" y="1345798"/>
                </a:cubicBezTo>
                <a:cubicBezTo>
                  <a:pt x="7792905" y="1358200"/>
                  <a:pt x="7738458" y="1381517"/>
                  <a:pt x="7699267" y="1415747"/>
                </a:cubicBezTo>
                <a:cubicBezTo>
                  <a:pt x="7660075" y="1449977"/>
                  <a:pt x="7640480" y="1501571"/>
                  <a:pt x="7640480" y="1570528"/>
                </a:cubicBezTo>
                <a:cubicBezTo>
                  <a:pt x="7640480" y="1621626"/>
                  <a:pt x="7652510" y="1663794"/>
                  <a:pt x="7676571" y="1697032"/>
                </a:cubicBezTo>
                <a:cubicBezTo>
                  <a:pt x="7700631" y="1730271"/>
                  <a:pt x="7731389" y="1754827"/>
                  <a:pt x="7768844" y="1770702"/>
                </a:cubicBezTo>
                <a:cubicBezTo>
                  <a:pt x="7806299" y="1786577"/>
                  <a:pt x="7844623" y="1794515"/>
                  <a:pt x="7883814" y="1794515"/>
                </a:cubicBezTo>
                <a:cubicBezTo>
                  <a:pt x="7933920" y="1794515"/>
                  <a:pt x="7976459" y="1786701"/>
                  <a:pt x="8011434" y="1771074"/>
                </a:cubicBezTo>
                <a:cubicBezTo>
                  <a:pt x="8046409" y="1755447"/>
                  <a:pt x="8078035" y="1732999"/>
                  <a:pt x="8106312" y="1703730"/>
                </a:cubicBezTo>
                <a:lnTo>
                  <a:pt x="8114497" y="1782608"/>
                </a:lnTo>
                <a:lnTo>
                  <a:pt x="8373458" y="1782608"/>
                </a:lnTo>
                <a:lnTo>
                  <a:pt x="8373458" y="1292220"/>
                </a:lnTo>
                <a:cubicBezTo>
                  <a:pt x="8373458" y="1246579"/>
                  <a:pt x="8366141" y="1208132"/>
                  <a:pt x="8351506" y="1176878"/>
                </a:cubicBezTo>
                <a:cubicBezTo>
                  <a:pt x="8336872" y="1145624"/>
                  <a:pt x="8315043" y="1120199"/>
                  <a:pt x="8286022" y="1100604"/>
                </a:cubicBezTo>
                <a:cubicBezTo>
                  <a:pt x="8257000" y="1081008"/>
                  <a:pt x="8221033" y="1066869"/>
                  <a:pt x="8178121" y="1058187"/>
                </a:cubicBezTo>
                <a:cubicBezTo>
                  <a:pt x="8135210" y="1049506"/>
                  <a:pt x="8085476" y="1045165"/>
                  <a:pt x="8028921" y="1045165"/>
                </a:cubicBezTo>
                <a:close/>
                <a:moveTo>
                  <a:pt x="3319107" y="1043677"/>
                </a:moveTo>
                <a:cubicBezTo>
                  <a:pt x="3270490" y="1043677"/>
                  <a:pt x="3228570" y="1052730"/>
                  <a:pt x="3193348" y="1070838"/>
                </a:cubicBezTo>
                <a:cubicBezTo>
                  <a:pt x="3158125" y="1088945"/>
                  <a:pt x="3127367" y="1114866"/>
                  <a:pt x="3101074" y="1148601"/>
                </a:cubicBezTo>
                <a:lnTo>
                  <a:pt x="3083215" y="1054095"/>
                </a:lnTo>
                <a:lnTo>
                  <a:pt x="2824254" y="1054095"/>
                </a:lnTo>
                <a:lnTo>
                  <a:pt x="2824254" y="2049011"/>
                </a:lnTo>
                <a:lnTo>
                  <a:pt x="3101074" y="2049011"/>
                </a:lnTo>
                <a:lnTo>
                  <a:pt x="3101074" y="1698521"/>
                </a:lnTo>
                <a:cubicBezTo>
                  <a:pt x="3125879" y="1728286"/>
                  <a:pt x="3154776" y="1751974"/>
                  <a:pt x="3187766" y="1769586"/>
                </a:cubicBezTo>
                <a:cubicBezTo>
                  <a:pt x="3220757" y="1787197"/>
                  <a:pt x="3259080" y="1796003"/>
                  <a:pt x="3302736" y="1796003"/>
                </a:cubicBezTo>
                <a:cubicBezTo>
                  <a:pt x="3361772" y="1796003"/>
                  <a:pt x="3414605" y="1782236"/>
                  <a:pt x="3461238" y="1754703"/>
                </a:cubicBezTo>
                <a:cubicBezTo>
                  <a:pt x="3507871" y="1727170"/>
                  <a:pt x="3544830" y="1685746"/>
                  <a:pt x="3572115" y="1630432"/>
                </a:cubicBezTo>
                <a:cubicBezTo>
                  <a:pt x="3599400" y="1575117"/>
                  <a:pt x="3613042" y="1505540"/>
                  <a:pt x="3613042" y="1421700"/>
                </a:cubicBezTo>
                <a:cubicBezTo>
                  <a:pt x="3613042" y="1335876"/>
                  <a:pt x="3600764" y="1265059"/>
                  <a:pt x="3576208" y="1209248"/>
                </a:cubicBezTo>
                <a:cubicBezTo>
                  <a:pt x="3551651" y="1153437"/>
                  <a:pt x="3517296" y="1111890"/>
                  <a:pt x="3473144" y="1084605"/>
                </a:cubicBezTo>
                <a:cubicBezTo>
                  <a:pt x="3428992" y="1057319"/>
                  <a:pt x="3377646" y="1043677"/>
                  <a:pt x="3319107" y="1043677"/>
                </a:cubicBezTo>
                <a:close/>
                <a:moveTo>
                  <a:pt x="4115040" y="1039212"/>
                </a:moveTo>
                <a:cubicBezTo>
                  <a:pt x="4038146" y="1039212"/>
                  <a:pt x="3969560" y="1053847"/>
                  <a:pt x="3909285" y="1083116"/>
                </a:cubicBezTo>
                <a:cubicBezTo>
                  <a:pt x="3849010" y="1112386"/>
                  <a:pt x="3801756" y="1155422"/>
                  <a:pt x="3767526" y="1212225"/>
                </a:cubicBezTo>
                <a:cubicBezTo>
                  <a:pt x="3733296" y="1269027"/>
                  <a:pt x="3716180" y="1338853"/>
                  <a:pt x="3716180" y="1421700"/>
                </a:cubicBezTo>
                <a:cubicBezTo>
                  <a:pt x="3716180" y="1503060"/>
                  <a:pt x="3733296" y="1571769"/>
                  <a:pt x="3767526" y="1627827"/>
                </a:cubicBezTo>
                <a:cubicBezTo>
                  <a:pt x="3801756" y="1683886"/>
                  <a:pt x="3849010" y="1726178"/>
                  <a:pt x="3909285" y="1754703"/>
                </a:cubicBezTo>
                <a:cubicBezTo>
                  <a:pt x="3969560" y="1783228"/>
                  <a:pt x="4038146" y="1797491"/>
                  <a:pt x="4115040" y="1797491"/>
                </a:cubicBezTo>
                <a:cubicBezTo>
                  <a:pt x="4190943" y="1797491"/>
                  <a:pt x="4258783" y="1783228"/>
                  <a:pt x="4318563" y="1754703"/>
                </a:cubicBezTo>
                <a:cubicBezTo>
                  <a:pt x="4378341" y="1726178"/>
                  <a:pt x="4425471" y="1683886"/>
                  <a:pt x="4459949" y="1627827"/>
                </a:cubicBezTo>
                <a:cubicBezTo>
                  <a:pt x="4494428" y="1571769"/>
                  <a:pt x="4511667" y="1503060"/>
                  <a:pt x="4511667" y="1421700"/>
                </a:cubicBezTo>
                <a:cubicBezTo>
                  <a:pt x="4511667" y="1338853"/>
                  <a:pt x="4494428" y="1269027"/>
                  <a:pt x="4459949" y="1212225"/>
                </a:cubicBezTo>
                <a:cubicBezTo>
                  <a:pt x="4425471" y="1155422"/>
                  <a:pt x="4378341" y="1112386"/>
                  <a:pt x="4318563" y="1083116"/>
                </a:cubicBezTo>
                <a:cubicBezTo>
                  <a:pt x="4258783" y="1053847"/>
                  <a:pt x="4190943" y="1039212"/>
                  <a:pt x="4115040" y="1039212"/>
                </a:cubicBezTo>
                <a:close/>
                <a:moveTo>
                  <a:pt x="5046852" y="780995"/>
                </a:moveTo>
                <a:lnTo>
                  <a:pt x="5046852" y="1040895"/>
                </a:lnTo>
                <a:lnTo>
                  <a:pt x="5035667" y="1041747"/>
                </a:lnTo>
                <a:cubicBezTo>
                  <a:pt x="4916558" y="1054258"/>
                  <a:pt x="4821937" y="1085535"/>
                  <a:pt x="4751801" y="1135578"/>
                </a:cubicBezTo>
                <a:cubicBezTo>
                  <a:pt x="4658288" y="1202303"/>
                  <a:pt x="4611531" y="1298173"/>
                  <a:pt x="4611531" y="1423188"/>
                </a:cubicBezTo>
                <a:cubicBezTo>
                  <a:pt x="4611531" y="1548204"/>
                  <a:pt x="4658288" y="1643454"/>
                  <a:pt x="4751801" y="1708939"/>
                </a:cubicBezTo>
                <a:cubicBezTo>
                  <a:pt x="4821937" y="1758052"/>
                  <a:pt x="4916558" y="1788748"/>
                  <a:pt x="5035667" y="1801026"/>
                </a:cubicBezTo>
                <a:lnTo>
                  <a:pt x="5046852" y="1801862"/>
                </a:lnTo>
                <a:lnTo>
                  <a:pt x="5046852" y="2049011"/>
                </a:lnTo>
                <a:lnTo>
                  <a:pt x="5273815" y="2049011"/>
                </a:lnTo>
                <a:lnTo>
                  <a:pt x="5273815" y="1802124"/>
                </a:lnTo>
                <a:lnTo>
                  <a:pt x="5288303" y="1801026"/>
                </a:lnTo>
                <a:cubicBezTo>
                  <a:pt x="5405831" y="1788748"/>
                  <a:pt x="5499848" y="1758052"/>
                  <a:pt x="5570356" y="1708939"/>
                </a:cubicBezTo>
                <a:cubicBezTo>
                  <a:pt x="5664366" y="1643454"/>
                  <a:pt x="5711371" y="1548204"/>
                  <a:pt x="5711371" y="1423188"/>
                </a:cubicBezTo>
                <a:cubicBezTo>
                  <a:pt x="5711371" y="1298173"/>
                  <a:pt x="5664366" y="1202303"/>
                  <a:pt x="5570356" y="1135578"/>
                </a:cubicBezTo>
                <a:cubicBezTo>
                  <a:pt x="5499848" y="1085535"/>
                  <a:pt x="5405831" y="1054258"/>
                  <a:pt x="5288303" y="1041747"/>
                </a:cubicBezTo>
                <a:lnTo>
                  <a:pt x="5273815" y="1040627"/>
                </a:lnTo>
                <a:lnTo>
                  <a:pt x="5273815" y="780995"/>
                </a:lnTo>
                <a:close/>
                <a:moveTo>
                  <a:pt x="1716674" y="780995"/>
                </a:moveTo>
                <a:lnTo>
                  <a:pt x="1716674" y="1782608"/>
                </a:lnTo>
                <a:lnTo>
                  <a:pt x="2009122" y="1782608"/>
                </a:lnTo>
                <a:lnTo>
                  <a:pt x="2009122" y="1022097"/>
                </a:lnTo>
                <a:lnTo>
                  <a:pt x="2344729" y="1022097"/>
                </a:lnTo>
                <a:lnTo>
                  <a:pt x="2344729" y="1782608"/>
                </a:lnTo>
                <a:lnTo>
                  <a:pt x="2638665" y="1782608"/>
                </a:lnTo>
                <a:lnTo>
                  <a:pt x="2638665" y="780995"/>
                </a:lnTo>
                <a:close/>
                <a:moveTo>
                  <a:pt x="0" y="0"/>
                </a:moveTo>
                <a:lnTo>
                  <a:pt x="13571621" y="0"/>
                </a:lnTo>
                <a:lnTo>
                  <a:pt x="13571621" y="8133347"/>
                </a:lnTo>
                <a:lnTo>
                  <a:pt x="0" y="8133347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2000" dirty="0">
              <a:latin typeface="Aptos Black" panose="020B00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F0E12C0-3A76-1060-EB58-EAC7F8FE7A30}"/>
              </a:ext>
            </a:extLst>
          </p:cNvPr>
          <p:cNvSpPr txBox="1"/>
          <p:nvPr/>
        </p:nvSpPr>
        <p:spPr>
          <a:xfrm>
            <a:off x="593557" y="612844"/>
            <a:ext cx="1089258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Наблюдение за психическим здоровьем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Психические расстройства, такие как депрессия и тревога, могут влиять на здоровье мозга. Важно вовремя обратиться за помощью к специалистам по психическому здоровью.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8EF25C7-3C36-01B2-55C1-8E3F02D3E75A}"/>
              </a:ext>
            </a:extLst>
          </p:cNvPr>
          <p:cNvSpPr txBox="1"/>
          <p:nvPr/>
        </p:nvSpPr>
        <p:spPr>
          <a:xfrm>
            <a:off x="593556" y="-5861789"/>
            <a:ext cx="1089258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Контроль хронических заболеваний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3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Контроль высокого кровяного давления, диабета и высокого уровня холестерина важен для здоровья мозга.</a:t>
            </a:r>
            <a:endParaRPr lang="fi-FI" sz="4000" dirty="0">
              <a:latin typeface="Aptos Black" panose="020B0004020202020204" pitchFamily="34" charset="0"/>
            </a:endParaRPr>
          </a:p>
          <a:p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Регулярные осмотры у медицинских работников помогут держать эти состояния под контролем.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FC57F1C-8127-8BB0-B116-2968F3EE1A24}"/>
              </a:ext>
            </a:extLst>
          </p:cNvPr>
          <p:cNvSpPr txBox="1"/>
          <p:nvPr/>
        </p:nvSpPr>
        <p:spPr>
          <a:xfrm>
            <a:off x="593555" y="-5465435"/>
            <a:ext cx="1089258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Защита от травм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3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Защита головы от травм, например, ношение шлема при езде на велосипеде или пристегивание ремнем безопасности в автомобиле, может предотвратить травмы мозга.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9F6D16C-D625-3B67-4D7F-9A2AE761269B}"/>
              </a:ext>
            </a:extLst>
          </p:cNvPr>
          <p:cNvSpPr txBox="1"/>
          <p:nvPr/>
        </p:nvSpPr>
        <p:spPr>
          <a:xfrm>
            <a:off x="810126" y="8267000"/>
            <a:ext cx="105717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latin typeface="Aptos Black" panose="020B0004020202020204" pitchFamily="34" charset="0"/>
              </a:rPr>
              <a:t>Проблемы с памятью, мешающие повседневной жизни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Трудности с планированием или решением проблем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Проблемы с пространственным или временным восприятием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Трудности с устной или письменной речью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Изменения настроения и личности </a:t>
            </a:r>
            <a:endParaRPr lang="fi-FI" sz="3500" dirty="0">
              <a:latin typeface="Aptos Black" panose="020B0004020202020204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A8757088-9293-E45A-ACB1-E03CDF263B9F}"/>
              </a:ext>
            </a:extLst>
          </p:cNvPr>
          <p:cNvSpPr txBox="1"/>
          <p:nvPr/>
        </p:nvSpPr>
        <p:spPr>
          <a:xfrm>
            <a:off x="810127" y="7155675"/>
            <a:ext cx="105717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Возможные признаки проблем со здоровьем мозга</a:t>
            </a:r>
            <a:endParaRPr lang="fi-FI" sz="4500" dirty="0">
              <a:latin typeface="Aptos Black" panose="020B0004020202020204" pitchFamily="34" charset="0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A012A908-2F1B-C7E5-33F2-C1E2E0F7B3C9}"/>
              </a:ext>
            </a:extLst>
          </p:cNvPr>
          <p:cNvSpPr txBox="1"/>
          <p:nvPr/>
        </p:nvSpPr>
        <p:spPr>
          <a:xfrm>
            <a:off x="810126" y="8822075"/>
            <a:ext cx="105717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latin typeface="Aptos Black" panose="020B0004020202020204" pitchFamily="34" charset="0"/>
              </a:rPr>
              <a:t>Проблемы с памятью, мешающие повседневной жизни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Трудности с планированием или решением проблем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Проблемы с пространственным или временным восприятием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Трудности с устной или письменной речью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Изменения настроения и личности </a:t>
            </a:r>
            <a:endParaRPr lang="fi-FI" sz="35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65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Vanha mies sätkällä">
            <a:hlinkClick r:id="" action="ppaction://media"/>
            <a:extLst>
              <a:ext uri="{FF2B5EF4-FFF2-40B4-BE49-F238E27FC236}">
                <a16:creationId xmlns:a16="http://schemas.microsoft.com/office/drawing/2014/main" id="{E4AF0801-0A89-6E49-997B-38114CA1BA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181035E-05F3-D0FE-95FD-6806D3A92C31}"/>
              </a:ext>
            </a:extLst>
          </p:cNvPr>
          <p:cNvSpPr txBox="1"/>
          <p:nvPr/>
        </p:nvSpPr>
        <p:spPr>
          <a:xfrm>
            <a:off x="-34616572" y="-63224228"/>
            <a:ext cx="82361315" cy="70082228"/>
          </a:xfrm>
          <a:custGeom>
            <a:avLst/>
            <a:gdLst/>
            <a:ahLst/>
            <a:cxnLst/>
            <a:rect l="l" t="t" r="r" b="b"/>
            <a:pathLst>
              <a:path w="13571621" h="8133347">
                <a:moveTo>
                  <a:pt x="8681384" y="6947539"/>
                </a:moveTo>
                <a:lnTo>
                  <a:pt x="8681384" y="7040557"/>
                </a:lnTo>
                <a:cubicBezTo>
                  <a:pt x="8670469" y="7054448"/>
                  <a:pt x="8654719" y="7067843"/>
                  <a:pt x="8634131" y="7080741"/>
                </a:cubicBezTo>
                <a:cubicBezTo>
                  <a:pt x="8613543" y="7093639"/>
                  <a:pt x="8588614" y="7100088"/>
                  <a:pt x="8559345" y="7100088"/>
                </a:cubicBezTo>
                <a:cubicBezTo>
                  <a:pt x="8540989" y="7100088"/>
                  <a:pt x="8525982" y="7094755"/>
                  <a:pt x="8514324" y="7084089"/>
                </a:cubicBezTo>
                <a:cubicBezTo>
                  <a:pt x="8502666" y="7073424"/>
                  <a:pt x="8496837" y="7057425"/>
                  <a:pt x="8496837" y="7036092"/>
                </a:cubicBezTo>
                <a:cubicBezTo>
                  <a:pt x="8496837" y="7006823"/>
                  <a:pt x="8509239" y="6985118"/>
                  <a:pt x="8534044" y="6970980"/>
                </a:cubicBezTo>
                <a:cubicBezTo>
                  <a:pt x="8558848" y="6956841"/>
                  <a:pt x="8607962" y="6949028"/>
                  <a:pt x="8681384" y="6947539"/>
                </a:cubicBezTo>
                <a:close/>
                <a:moveTo>
                  <a:pt x="5024825" y="6732483"/>
                </a:moveTo>
                <a:cubicBezTo>
                  <a:pt x="5059057" y="6732483"/>
                  <a:pt x="5086217" y="6745505"/>
                  <a:pt x="5106309" y="6771550"/>
                </a:cubicBezTo>
                <a:cubicBezTo>
                  <a:pt x="5126401" y="6797595"/>
                  <a:pt x="5136447" y="6841376"/>
                  <a:pt x="5136447" y="6902891"/>
                </a:cubicBezTo>
                <a:cubicBezTo>
                  <a:pt x="5136447" y="6962919"/>
                  <a:pt x="5126277" y="7006947"/>
                  <a:pt x="5105937" y="7034976"/>
                </a:cubicBezTo>
                <a:cubicBezTo>
                  <a:pt x="5085597" y="7063006"/>
                  <a:pt x="5058560" y="7077020"/>
                  <a:pt x="5024825" y="7077020"/>
                </a:cubicBezTo>
                <a:cubicBezTo>
                  <a:pt x="4993572" y="7077020"/>
                  <a:pt x="4967899" y="7067470"/>
                  <a:pt x="4947807" y="7048370"/>
                </a:cubicBezTo>
                <a:cubicBezTo>
                  <a:pt x="4927715" y="7029271"/>
                  <a:pt x="4912212" y="7009800"/>
                  <a:pt x="4901298" y="6989955"/>
                </a:cubicBezTo>
                <a:lnTo>
                  <a:pt x="4901298" y="6824012"/>
                </a:lnTo>
                <a:cubicBezTo>
                  <a:pt x="4908243" y="6805161"/>
                  <a:pt x="4922630" y="6785193"/>
                  <a:pt x="4944458" y="6764109"/>
                </a:cubicBezTo>
                <a:cubicBezTo>
                  <a:pt x="4966286" y="6743025"/>
                  <a:pt x="4993075" y="6732483"/>
                  <a:pt x="5024825" y="6732483"/>
                </a:cubicBezTo>
                <a:close/>
                <a:moveTo>
                  <a:pt x="7358153" y="6540494"/>
                </a:moveTo>
                <a:lnTo>
                  <a:pt x="7358153" y="7269008"/>
                </a:lnTo>
                <a:lnTo>
                  <a:pt x="7634973" y="7269008"/>
                </a:lnTo>
                <a:lnTo>
                  <a:pt x="7634973" y="6879078"/>
                </a:lnTo>
                <a:lnTo>
                  <a:pt x="7868633" y="7269008"/>
                </a:lnTo>
                <a:lnTo>
                  <a:pt x="8170010" y="7269008"/>
                </a:lnTo>
                <a:lnTo>
                  <a:pt x="7917003" y="6869405"/>
                </a:lnTo>
                <a:lnTo>
                  <a:pt x="8159592" y="6540494"/>
                </a:lnTo>
                <a:lnTo>
                  <a:pt x="7870122" y="6540494"/>
                </a:lnTo>
                <a:lnTo>
                  <a:pt x="7634973" y="6867916"/>
                </a:lnTo>
                <a:lnTo>
                  <a:pt x="7634973" y="6540494"/>
                </a:lnTo>
                <a:close/>
                <a:moveTo>
                  <a:pt x="5548403" y="6540494"/>
                </a:moveTo>
                <a:lnTo>
                  <a:pt x="5548403" y="7269008"/>
                </a:lnTo>
                <a:lnTo>
                  <a:pt x="5801411" y="7269008"/>
                </a:lnTo>
                <a:lnTo>
                  <a:pt x="6072278" y="6889496"/>
                </a:lnTo>
                <a:lnTo>
                  <a:pt x="6072278" y="7269008"/>
                </a:lnTo>
                <a:lnTo>
                  <a:pt x="6323798" y="7269008"/>
                </a:lnTo>
                <a:lnTo>
                  <a:pt x="6323798" y="6540494"/>
                </a:lnTo>
                <a:lnTo>
                  <a:pt x="6072278" y="6540494"/>
                </a:lnTo>
                <a:lnTo>
                  <a:pt x="5801411" y="6920006"/>
                </a:lnTo>
                <a:lnTo>
                  <a:pt x="5801411" y="6540494"/>
                </a:lnTo>
                <a:close/>
                <a:moveTo>
                  <a:pt x="8609946" y="6531565"/>
                </a:moveTo>
                <a:cubicBezTo>
                  <a:pt x="8541485" y="6531565"/>
                  <a:pt x="8481582" y="6539254"/>
                  <a:pt x="8430236" y="6554633"/>
                </a:cubicBezTo>
                <a:cubicBezTo>
                  <a:pt x="8378891" y="6570012"/>
                  <a:pt x="8339079" y="6595809"/>
                  <a:pt x="8310802" y="6632024"/>
                </a:cubicBezTo>
                <a:cubicBezTo>
                  <a:pt x="8282524" y="6668239"/>
                  <a:pt x="8268386" y="6717600"/>
                  <a:pt x="8268386" y="6780108"/>
                </a:cubicBezTo>
                <a:lnTo>
                  <a:pt x="8524370" y="6780108"/>
                </a:lnTo>
                <a:cubicBezTo>
                  <a:pt x="8524370" y="6753319"/>
                  <a:pt x="8531812" y="6734343"/>
                  <a:pt x="8546694" y="6723181"/>
                </a:cubicBezTo>
                <a:cubicBezTo>
                  <a:pt x="8561577" y="6712019"/>
                  <a:pt x="8582661" y="6706438"/>
                  <a:pt x="8609946" y="6706438"/>
                </a:cubicBezTo>
                <a:cubicBezTo>
                  <a:pt x="8632766" y="6706438"/>
                  <a:pt x="8651122" y="6712019"/>
                  <a:pt x="8665013" y="6723181"/>
                </a:cubicBezTo>
                <a:cubicBezTo>
                  <a:pt x="8678903" y="6734343"/>
                  <a:pt x="8685849" y="6754807"/>
                  <a:pt x="8685849" y="6784573"/>
                </a:cubicBezTo>
                <a:lnTo>
                  <a:pt x="8685849" y="6809129"/>
                </a:lnTo>
                <a:cubicBezTo>
                  <a:pt x="8594071" y="6812106"/>
                  <a:pt x="8513332" y="6819795"/>
                  <a:pt x="8443631" y="6832198"/>
                </a:cubicBezTo>
                <a:cubicBezTo>
                  <a:pt x="8373929" y="6844600"/>
                  <a:pt x="8319483" y="6867916"/>
                  <a:pt x="8280292" y="6902147"/>
                </a:cubicBezTo>
                <a:cubicBezTo>
                  <a:pt x="8241100" y="6936377"/>
                  <a:pt x="8221505" y="6987971"/>
                  <a:pt x="8221505" y="7056928"/>
                </a:cubicBezTo>
                <a:cubicBezTo>
                  <a:pt x="8221505" y="7108026"/>
                  <a:pt x="8233535" y="7150194"/>
                  <a:pt x="8257596" y="7183432"/>
                </a:cubicBezTo>
                <a:cubicBezTo>
                  <a:pt x="8281656" y="7216671"/>
                  <a:pt x="8312414" y="7241227"/>
                  <a:pt x="8349869" y="7257102"/>
                </a:cubicBezTo>
                <a:cubicBezTo>
                  <a:pt x="8387324" y="7272977"/>
                  <a:pt x="8425647" y="7280914"/>
                  <a:pt x="8464839" y="7280914"/>
                </a:cubicBezTo>
                <a:cubicBezTo>
                  <a:pt x="8514944" y="7280914"/>
                  <a:pt x="8557484" y="7273101"/>
                  <a:pt x="8592459" y="7257474"/>
                </a:cubicBezTo>
                <a:cubicBezTo>
                  <a:pt x="8627434" y="7241847"/>
                  <a:pt x="8659060" y="7219399"/>
                  <a:pt x="8687337" y="7190129"/>
                </a:cubicBezTo>
                <a:lnTo>
                  <a:pt x="8695522" y="7269008"/>
                </a:lnTo>
                <a:lnTo>
                  <a:pt x="8954483" y="7269008"/>
                </a:lnTo>
                <a:lnTo>
                  <a:pt x="8954483" y="6778619"/>
                </a:lnTo>
                <a:cubicBezTo>
                  <a:pt x="8954483" y="6732979"/>
                  <a:pt x="8947166" y="6694532"/>
                  <a:pt x="8932531" y="6663278"/>
                </a:cubicBezTo>
                <a:cubicBezTo>
                  <a:pt x="8917896" y="6632024"/>
                  <a:pt x="8896068" y="6606599"/>
                  <a:pt x="8867047" y="6587003"/>
                </a:cubicBezTo>
                <a:cubicBezTo>
                  <a:pt x="8838025" y="6567408"/>
                  <a:pt x="8802058" y="6553269"/>
                  <a:pt x="8759146" y="6544587"/>
                </a:cubicBezTo>
                <a:cubicBezTo>
                  <a:pt x="8716234" y="6535906"/>
                  <a:pt x="8666501" y="6531565"/>
                  <a:pt x="8609946" y="6531565"/>
                </a:cubicBezTo>
                <a:close/>
                <a:moveTo>
                  <a:pt x="6852286" y="6530076"/>
                </a:moveTo>
                <a:cubicBezTo>
                  <a:pt x="6772912" y="6530076"/>
                  <a:pt x="6703830" y="6545084"/>
                  <a:pt x="6645043" y="6575097"/>
                </a:cubicBezTo>
                <a:cubicBezTo>
                  <a:pt x="6586256" y="6605111"/>
                  <a:pt x="6540615" y="6648643"/>
                  <a:pt x="6508121" y="6705694"/>
                </a:cubicBezTo>
                <a:cubicBezTo>
                  <a:pt x="6475627" y="6762745"/>
                  <a:pt x="6459380" y="6831702"/>
                  <a:pt x="6459380" y="6912565"/>
                </a:cubicBezTo>
                <a:cubicBezTo>
                  <a:pt x="6459380" y="6991444"/>
                  <a:pt x="6475379" y="7058416"/>
                  <a:pt x="6507377" y="7113483"/>
                </a:cubicBezTo>
                <a:cubicBezTo>
                  <a:pt x="6539375" y="7168549"/>
                  <a:pt x="6584768" y="7210469"/>
                  <a:pt x="6643555" y="7239243"/>
                </a:cubicBezTo>
                <a:cubicBezTo>
                  <a:pt x="6702342" y="7268016"/>
                  <a:pt x="6771919" y="7282403"/>
                  <a:pt x="6852286" y="7282403"/>
                </a:cubicBezTo>
                <a:cubicBezTo>
                  <a:pt x="6930173" y="7282403"/>
                  <a:pt x="6996277" y="7269877"/>
                  <a:pt x="7050600" y="7244824"/>
                </a:cubicBezTo>
                <a:cubicBezTo>
                  <a:pt x="7104922" y="7219771"/>
                  <a:pt x="7146594" y="7183308"/>
                  <a:pt x="7175615" y="7135435"/>
                </a:cubicBezTo>
                <a:cubicBezTo>
                  <a:pt x="7204637" y="7087562"/>
                  <a:pt x="7219892" y="7029891"/>
                  <a:pt x="7221380" y="6962422"/>
                </a:cubicBezTo>
                <a:lnTo>
                  <a:pt x="6954233" y="6962422"/>
                </a:lnTo>
                <a:cubicBezTo>
                  <a:pt x="6954233" y="6997645"/>
                  <a:pt x="6945676" y="7025302"/>
                  <a:pt x="6928561" y="7045394"/>
                </a:cubicBezTo>
                <a:cubicBezTo>
                  <a:pt x="6911445" y="7065486"/>
                  <a:pt x="6886020" y="7075532"/>
                  <a:pt x="6852286" y="7075532"/>
                </a:cubicBezTo>
                <a:cubicBezTo>
                  <a:pt x="6822520" y="7075532"/>
                  <a:pt x="6799080" y="7069206"/>
                  <a:pt x="6781965" y="7056556"/>
                </a:cubicBezTo>
                <a:cubicBezTo>
                  <a:pt x="6764850" y="7043906"/>
                  <a:pt x="6752696" y="7025426"/>
                  <a:pt x="6745502" y="7001118"/>
                </a:cubicBezTo>
                <a:cubicBezTo>
                  <a:pt x="6738308" y="6976809"/>
                  <a:pt x="6734712" y="6947292"/>
                  <a:pt x="6734712" y="6912565"/>
                </a:cubicBezTo>
                <a:cubicBezTo>
                  <a:pt x="6734712" y="6856010"/>
                  <a:pt x="6743021" y="6812850"/>
                  <a:pt x="6759641" y="6783084"/>
                </a:cubicBezTo>
                <a:cubicBezTo>
                  <a:pt x="6776260" y="6753319"/>
                  <a:pt x="6807141" y="6738436"/>
                  <a:pt x="6852286" y="6738436"/>
                </a:cubicBezTo>
                <a:cubicBezTo>
                  <a:pt x="6884532" y="6738436"/>
                  <a:pt x="6908097" y="6746870"/>
                  <a:pt x="6922979" y="6763737"/>
                </a:cubicBezTo>
                <a:cubicBezTo>
                  <a:pt x="6937862" y="6780604"/>
                  <a:pt x="6945304" y="6802184"/>
                  <a:pt x="6945304" y="6828477"/>
                </a:cubicBezTo>
                <a:lnTo>
                  <a:pt x="7213194" y="6828477"/>
                </a:lnTo>
                <a:cubicBezTo>
                  <a:pt x="7213690" y="6762497"/>
                  <a:pt x="7198931" y="6707430"/>
                  <a:pt x="7168918" y="6663278"/>
                </a:cubicBezTo>
                <a:cubicBezTo>
                  <a:pt x="7138904" y="6619126"/>
                  <a:pt x="7096860" y="6585887"/>
                  <a:pt x="7042786" y="6563563"/>
                </a:cubicBezTo>
                <a:cubicBezTo>
                  <a:pt x="6988712" y="6541239"/>
                  <a:pt x="6925212" y="6530076"/>
                  <a:pt x="6852286" y="6530076"/>
                </a:cubicBezTo>
                <a:close/>
                <a:moveTo>
                  <a:pt x="5119331" y="6530076"/>
                </a:moveTo>
                <a:cubicBezTo>
                  <a:pt x="5070714" y="6530076"/>
                  <a:pt x="5028794" y="6539131"/>
                  <a:pt x="4993572" y="6557238"/>
                </a:cubicBezTo>
                <a:cubicBezTo>
                  <a:pt x="4958349" y="6575345"/>
                  <a:pt x="4927591" y="6601266"/>
                  <a:pt x="4901298" y="6635000"/>
                </a:cubicBezTo>
                <a:lnTo>
                  <a:pt x="4883439" y="6540494"/>
                </a:lnTo>
                <a:lnTo>
                  <a:pt x="4624478" y="6540494"/>
                </a:lnTo>
                <a:lnTo>
                  <a:pt x="4624478" y="7535410"/>
                </a:lnTo>
                <a:lnTo>
                  <a:pt x="4901298" y="7535410"/>
                </a:lnTo>
                <a:lnTo>
                  <a:pt x="4901298" y="7184920"/>
                </a:lnTo>
                <a:cubicBezTo>
                  <a:pt x="4926103" y="7214686"/>
                  <a:pt x="4955000" y="7238375"/>
                  <a:pt x="4987990" y="7255986"/>
                </a:cubicBezTo>
                <a:cubicBezTo>
                  <a:pt x="5020981" y="7273597"/>
                  <a:pt x="5059304" y="7282403"/>
                  <a:pt x="5102960" y="7282403"/>
                </a:cubicBezTo>
                <a:cubicBezTo>
                  <a:pt x="5161996" y="7282403"/>
                  <a:pt x="5214829" y="7268636"/>
                  <a:pt x="5261462" y="7241103"/>
                </a:cubicBezTo>
                <a:cubicBezTo>
                  <a:pt x="5308095" y="7213570"/>
                  <a:pt x="5345055" y="7172146"/>
                  <a:pt x="5372339" y="7116831"/>
                </a:cubicBezTo>
                <a:cubicBezTo>
                  <a:pt x="5399624" y="7061517"/>
                  <a:pt x="5413267" y="6991940"/>
                  <a:pt x="5413267" y="6908100"/>
                </a:cubicBezTo>
                <a:cubicBezTo>
                  <a:pt x="5413267" y="6822276"/>
                  <a:pt x="5400989" y="6751458"/>
                  <a:pt x="5376432" y="6695648"/>
                </a:cubicBezTo>
                <a:cubicBezTo>
                  <a:pt x="5351875" y="6639837"/>
                  <a:pt x="5317522" y="6598290"/>
                  <a:pt x="5273368" y="6571004"/>
                </a:cubicBezTo>
                <a:cubicBezTo>
                  <a:pt x="5229217" y="6543719"/>
                  <a:pt x="5177870" y="6530076"/>
                  <a:pt x="5119331" y="6530076"/>
                </a:cubicBezTo>
                <a:close/>
                <a:moveTo>
                  <a:pt x="9301848" y="5118739"/>
                </a:moveTo>
                <a:lnTo>
                  <a:pt x="9343520" y="5118739"/>
                </a:lnTo>
                <a:cubicBezTo>
                  <a:pt x="9362372" y="5118739"/>
                  <a:pt x="9380478" y="5123576"/>
                  <a:pt x="9397842" y="5133250"/>
                </a:cubicBezTo>
                <a:cubicBezTo>
                  <a:pt x="9415206" y="5142924"/>
                  <a:pt x="9423887" y="5162396"/>
                  <a:pt x="9423887" y="5191665"/>
                </a:cubicBezTo>
                <a:cubicBezTo>
                  <a:pt x="9423887" y="5217462"/>
                  <a:pt x="9415826" y="5236438"/>
                  <a:pt x="9399702" y="5248592"/>
                </a:cubicBezTo>
                <a:cubicBezTo>
                  <a:pt x="9383580" y="5260746"/>
                  <a:pt x="9364852" y="5266823"/>
                  <a:pt x="9343520" y="5266823"/>
                </a:cubicBezTo>
                <a:lnTo>
                  <a:pt x="9301848" y="5266823"/>
                </a:lnTo>
                <a:close/>
                <a:moveTo>
                  <a:pt x="5128559" y="5118739"/>
                </a:moveTo>
                <a:lnTo>
                  <a:pt x="5128559" y="5211757"/>
                </a:lnTo>
                <a:cubicBezTo>
                  <a:pt x="5117644" y="5225648"/>
                  <a:pt x="5101894" y="5239043"/>
                  <a:pt x="5081306" y="5251941"/>
                </a:cubicBezTo>
                <a:cubicBezTo>
                  <a:pt x="5060718" y="5264839"/>
                  <a:pt x="5035789" y="5271288"/>
                  <a:pt x="5006520" y="5271288"/>
                </a:cubicBezTo>
                <a:cubicBezTo>
                  <a:pt x="4988164" y="5271288"/>
                  <a:pt x="4973158" y="5265955"/>
                  <a:pt x="4961499" y="5255289"/>
                </a:cubicBezTo>
                <a:cubicBezTo>
                  <a:pt x="4949841" y="5244624"/>
                  <a:pt x="4944013" y="5228625"/>
                  <a:pt x="4944013" y="5207292"/>
                </a:cubicBezTo>
                <a:cubicBezTo>
                  <a:pt x="4944013" y="5178023"/>
                  <a:pt x="4956414" y="5156318"/>
                  <a:pt x="4981220" y="5142180"/>
                </a:cubicBezTo>
                <a:cubicBezTo>
                  <a:pt x="5006023" y="5128041"/>
                  <a:pt x="5055137" y="5120228"/>
                  <a:pt x="5128559" y="5118739"/>
                </a:cubicBezTo>
                <a:close/>
                <a:moveTo>
                  <a:pt x="7572614" y="4905171"/>
                </a:moveTo>
                <a:cubicBezTo>
                  <a:pt x="7604364" y="4905171"/>
                  <a:pt x="7628797" y="4913605"/>
                  <a:pt x="7645912" y="4930472"/>
                </a:cubicBezTo>
                <a:cubicBezTo>
                  <a:pt x="7663027" y="4947339"/>
                  <a:pt x="7674934" y="4969043"/>
                  <a:pt x="7681631" y="4995584"/>
                </a:cubicBezTo>
                <a:cubicBezTo>
                  <a:pt x="7688328" y="5022125"/>
                  <a:pt x="7691677" y="5050030"/>
                  <a:pt x="7691677" y="5079300"/>
                </a:cubicBezTo>
                <a:cubicBezTo>
                  <a:pt x="7691677" y="5107577"/>
                  <a:pt x="7688328" y="5134490"/>
                  <a:pt x="7681631" y="5160039"/>
                </a:cubicBezTo>
                <a:cubicBezTo>
                  <a:pt x="7674934" y="5185588"/>
                  <a:pt x="7663027" y="5206424"/>
                  <a:pt x="7645912" y="5222547"/>
                </a:cubicBezTo>
                <a:cubicBezTo>
                  <a:pt x="7628797" y="5238670"/>
                  <a:pt x="7604364" y="5246732"/>
                  <a:pt x="7572614" y="5246732"/>
                </a:cubicBezTo>
                <a:cubicBezTo>
                  <a:pt x="7540368" y="5246732"/>
                  <a:pt x="7515191" y="5238670"/>
                  <a:pt x="7497084" y="5222547"/>
                </a:cubicBezTo>
                <a:cubicBezTo>
                  <a:pt x="7478976" y="5206424"/>
                  <a:pt x="7466450" y="5185588"/>
                  <a:pt x="7459505" y="5160039"/>
                </a:cubicBezTo>
                <a:cubicBezTo>
                  <a:pt x="7452559" y="5134490"/>
                  <a:pt x="7449087" y="5107577"/>
                  <a:pt x="7449087" y="5079300"/>
                </a:cubicBezTo>
                <a:cubicBezTo>
                  <a:pt x="7449087" y="5050030"/>
                  <a:pt x="7452559" y="5022125"/>
                  <a:pt x="7459505" y="4995584"/>
                </a:cubicBezTo>
                <a:cubicBezTo>
                  <a:pt x="7466450" y="4969043"/>
                  <a:pt x="7478976" y="4947339"/>
                  <a:pt x="7497084" y="4930472"/>
                </a:cubicBezTo>
                <a:cubicBezTo>
                  <a:pt x="7515191" y="4913605"/>
                  <a:pt x="7540368" y="4905171"/>
                  <a:pt x="7572614" y="4905171"/>
                </a:cubicBezTo>
                <a:close/>
                <a:moveTo>
                  <a:pt x="8501451" y="4903683"/>
                </a:moveTo>
                <a:cubicBezTo>
                  <a:pt x="8535681" y="4903683"/>
                  <a:pt x="8562842" y="4916705"/>
                  <a:pt x="8582934" y="4942750"/>
                </a:cubicBezTo>
                <a:cubicBezTo>
                  <a:pt x="8603026" y="4968795"/>
                  <a:pt x="8613072" y="5012576"/>
                  <a:pt x="8613072" y="5074091"/>
                </a:cubicBezTo>
                <a:cubicBezTo>
                  <a:pt x="8613072" y="5134118"/>
                  <a:pt x="8602902" y="5178147"/>
                  <a:pt x="8582562" y="5206176"/>
                </a:cubicBezTo>
                <a:cubicBezTo>
                  <a:pt x="8562222" y="5234206"/>
                  <a:pt x="8535185" y="5248220"/>
                  <a:pt x="8501451" y="5248220"/>
                </a:cubicBezTo>
                <a:cubicBezTo>
                  <a:pt x="8470197" y="5248220"/>
                  <a:pt x="8444524" y="5238670"/>
                  <a:pt x="8424432" y="5219570"/>
                </a:cubicBezTo>
                <a:cubicBezTo>
                  <a:pt x="8404340" y="5200471"/>
                  <a:pt x="8388837" y="5180999"/>
                  <a:pt x="8377923" y="5161155"/>
                </a:cubicBezTo>
                <a:lnTo>
                  <a:pt x="8377923" y="4995212"/>
                </a:lnTo>
                <a:cubicBezTo>
                  <a:pt x="8384869" y="4976361"/>
                  <a:pt x="8399255" y="4956393"/>
                  <a:pt x="8421083" y="4935309"/>
                </a:cubicBezTo>
                <a:cubicBezTo>
                  <a:pt x="8442912" y="4914225"/>
                  <a:pt x="8469701" y="4903683"/>
                  <a:pt x="8501451" y="4903683"/>
                </a:cubicBezTo>
                <a:close/>
                <a:moveTo>
                  <a:pt x="3903853" y="4885704"/>
                </a:moveTo>
                <a:lnTo>
                  <a:pt x="3903853" y="5273950"/>
                </a:lnTo>
                <a:lnTo>
                  <a:pt x="3885575" y="5269637"/>
                </a:lnTo>
                <a:cubicBezTo>
                  <a:pt x="3873576" y="5265963"/>
                  <a:pt x="3862553" y="5261677"/>
                  <a:pt x="3852507" y="5256777"/>
                </a:cubicBezTo>
                <a:cubicBezTo>
                  <a:pt x="3812323" y="5237182"/>
                  <a:pt x="3784170" y="5211633"/>
                  <a:pt x="3768047" y="5180131"/>
                </a:cubicBezTo>
                <a:cubicBezTo>
                  <a:pt x="3751924" y="5148629"/>
                  <a:pt x="3743863" y="5115515"/>
                  <a:pt x="3743863" y="5080788"/>
                </a:cubicBezTo>
                <a:cubicBezTo>
                  <a:pt x="3743863" y="5046062"/>
                  <a:pt x="3751924" y="5012823"/>
                  <a:pt x="3768047" y="4981074"/>
                </a:cubicBezTo>
                <a:cubicBezTo>
                  <a:pt x="3784170" y="4949324"/>
                  <a:pt x="3812323" y="4923403"/>
                  <a:pt x="3852507" y="4903311"/>
                </a:cubicBezTo>
                <a:cubicBezTo>
                  <a:pt x="3862553" y="4898288"/>
                  <a:pt x="3873576" y="4893893"/>
                  <a:pt x="3885575" y="4890125"/>
                </a:cubicBezTo>
                <a:close/>
                <a:moveTo>
                  <a:pt x="4130816" y="4884731"/>
                </a:moveTo>
                <a:lnTo>
                  <a:pt x="4152767" y="4890125"/>
                </a:lnTo>
                <a:cubicBezTo>
                  <a:pt x="4164550" y="4893893"/>
                  <a:pt x="4175340" y="4898288"/>
                  <a:pt x="4185138" y="4903311"/>
                </a:cubicBezTo>
                <a:cubicBezTo>
                  <a:pt x="4224329" y="4923403"/>
                  <a:pt x="4251863" y="4949324"/>
                  <a:pt x="4267738" y="4981074"/>
                </a:cubicBezTo>
                <a:cubicBezTo>
                  <a:pt x="4283612" y="5012823"/>
                  <a:pt x="4291550" y="5046062"/>
                  <a:pt x="4291550" y="5080788"/>
                </a:cubicBezTo>
                <a:cubicBezTo>
                  <a:pt x="4291550" y="5115515"/>
                  <a:pt x="4283612" y="5148629"/>
                  <a:pt x="4267738" y="5180131"/>
                </a:cubicBezTo>
                <a:cubicBezTo>
                  <a:pt x="4251863" y="5211633"/>
                  <a:pt x="4224329" y="5237182"/>
                  <a:pt x="4185138" y="5256777"/>
                </a:cubicBezTo>
                <a:cubicBezTo>
                  <a:pt x="4175340" y="5261677"/>
                  <a:pt x="4164550" y="5265963"/>
                  <a:pt x="4152767" y="5269637"/>
                </a:cubicBezTo>
                <a:lnTo>
                  <a:pt x="4130816" y="5274899"/>
                </a:lnTo>
                <a:close/>
                <a:moveTo>
                  <a:pt x="9779586" y="4711694"/>
                </a:moveTo>
                <a:lnTo>
                  <a:pt x="9779586" y="5440208"/>
                </a:lnTo>
                <a:lnTo>
                  <a:pt x="10056407" y="5440208"/>
                </a:lnTo>
                <a:lnTo>
                  <a:pt x="10056407" y="4711694"/>
                </a:lnTo>
                <a:close/>
                <a:moveTo>
                  <a:pt x="9025028" y="4711694"/>
                </a:moveTo>
                <a:lnTo>
                  <a:pt x="9025028" y="5440208"/>
                </a:lnTo>
                <a:lnTo>
                  <a:pt x="9353938" y="5440208"/>
                </a:lnTo>
                <a:cubicBezTo>
                  <a:pt x="9461590" y="5440208"/>
                  <a:pt x="9546918" y="5420488"/>
                  <a:pt x="9609922" y="5381049"/>
                </a:cubicBezTo>
                <a:cubicBezTo>
                  <a:pt x="9672926" y="5341610"/>
                  <a:pt x="9704428" y="5278482"/>
                  <a:pt x="9704428" y="5191665"/>
                </a:cubicBezTo>
                <a:cubicBezTo>
                  <a:pt x="9704428" y="5129157"/>
                  <a:pt x="9689793" y="5079920"/>
                  <a:pt x="9660524" y="5043954"/>
                </a:cubicBezTo>
                <a:cubicBezTo>
                  <a:pt x="9631255" y="5007987"/>
                  <a:pt x="9590450" y="4982438"/>
                  <a:pt x="9538112" y="4967307"/>
                </a:cubicBezTo>
                <a:cubicBezTo>
                  <a:pt x="9485774" y="4952176"/>
                  <a:pt x="9424383" y="4944610"/>
                  <a:pt x="9353938" y="4944610"/>
                </a:cubicBezTo>
                <a:lnTo>
                  <a:pt x="9301848" y="4944610"/>
                </a:lnTo>
                <a:lnTo>
                  <a:pt x="9301848" y="4711694"/>
                </a:lnTo>
                <a:close/>
                <a:moveTo>
                  <a:pt x="6379608" y="4711694"/>
                </a:moveTo>
                <a:lnTo>
                  <a:pt x="6379608" y="4920798"/>
                </a:lnTo>
                <a:lnTo>
                  <a:pt x="6610292" y="4920798"/>
                </a:lnTo>
                <a:lnTo>
                  <a:pt x="6610292" y="5440208"/>
                </a:lnTo>
                <a:lnTo>
                  <a:pt x="6887112" y="5440208"/>
                </a:lnTo>
                <a:lnTo>
                  <a:pt x="6887112" y="4920798"/>
                </a:lnTo>
                <a:lnTo>
                  <a:pt x="7117795" y="4920798"/>
                </a:lnTo>
                <a:lnTo>
                  <a:pt x="7117795" y="4711694"/>
                </a:lnTo>
                <a:lnTo>
                  <a:pt x="6887112" y="4711694"/>
                </a:lnTo>
                <a:lnTo>
                  <a:pt x="6610292" y="4711694"/>
                </a:lnTo>
                <a:close/>
                <a:moveTo>
                  <a:pt x="5557928" y="4711694"/>
                </a:moveTo>
                <a:lnTo>
                  <a:pt x="5557928" y="5440208"/>
                </a:lnTo>
                <a:lnTo>
                  <a:pt x="5834748" y="5440208"/>
                </a:lnTo>
                <a:lnTo>
                  <a:pt x="5834748" y="5050279"/>
                </a:lnTo>
                <a:lnTo>
                  <a:pt x="6068408" y="5440208"/>
                </a:lnTo>
                <a:lnTo>
                  <a:pt x="6369785" y="5440208"/>
                </a:lnTo>
                <a:lnTo>
                  <a:pt x="6116778" y="5040605"/>
                </a:lnTo>
                <a:lnTo>
                  <a:pt x="6359367" y="4711694"/>
                </a:lnTo>
                <a:lnTo>
                  <a:pt x="6069897" y="4711694"/>
                </a:lnTo>
                <a:lnTo>
                  <a:pt x="5834748" y="5039117"/>
                </a:lnTo>
                <a:lnTo>
                  <a:pt x="5834748" y="4711694"/>
                </a:lnTo>
                <a:close/>
                <a:moveTo>
                  <a:pt x="5057121" y="4702765"/>
                </a:moveTo>
                <a:cubicBezTo>
                  <a:pt x="4988660" y="4702765"/>
                  <a:pt x="4928757" y="4710454"/>
                  <a:pt x="4877412" y="4725833"/>
                </a:cubicBezTo>
                <a:cubicBezTo>
                  <a:pt x="4826066" y="4741212"/>
                  <a:pt x="4786255" y="4767009"/>
                  <a:pt x="4757977" y="4803224"/>
                </a:cubicBezTo>
                <a:cubicBezTo>
                  <a:pt x="4729700" y="4839439"/>
                  <a:pt x="4715561" y="4888800"/>
                  <a:pt x="4715561" y="4951308"/>
                </a:cubicBezTo>
                <a:lnTo>
                  <a:pt x="4971546" y="4951308"/>
                </a:lnTo>
                <a:cubicBezTo>
                  <a:pt x="4971546" y="4924519"/>
                  <a:pt x="4978986" y="4905543"/>
                  <a:pt x="4993869" y="4894381"/>
                </a:cubicBezTo>
                <a:cubicBezTo>
                  <a:pt x="5008753" y="4883219"/>
                  <a:pt x="5029837" y="4877638"/>
                  <a:pt x="5057121" y="4877638"/>
                </a:cubicBezTo>
                <a:cubicBezTo>
                  <a:pt x="5079942" y="4877638"/>
                  <a:pt x="5098297" y="4883219"/>
                  <a:pt x="5112188" y="4894381"/>
                </a:cubicBezTo>
                <a:cubicBezTo>
                  <a:pt x="5126079" y="4905543"/>
                  <a:pt x="5133023" y="4926007"/>
                  <a:pt x="5133023" y="4955773"/>
                </a:cubicBezTo>
                <a:lnTo>
                  <a:pt x="5133023" y="4980330"/>
                </a:lnTo>
                <a:cubicBezTo>
                  <a:pt x="5041246" y="4983306"/>
                  <a:pt x="4960507" y="4990995"/>
                  <a:pt x="4890806" y="5003398"/>
                </a:cubicBezTo>
                <a:cubicBezTo>
                  <a:pt x="4821105" y="5015800"/>
                  <a:pt x="4766659" y="5039117"/>
                  <a:pt x="4727468" y="5073347"/>
                </a:cubicBezTo>
                <a:cubicBezTo>
                  <a:pt x="4688276" y="5107577"/>
                  <a:pt x="4668680" y="5159171"/>
                  <a:pt x="4668680" y="5228128"/>
                </a:cubicBezTo>
                <a:cubicBezTo>
                  <a:pt x="4668680" y="5279226"/>
                  <a:pt x="4680711" y="5321394"/>
                  <a:pt x="4704771" y="5354632"/>
                </a:cubicBezTo>
                <a:cubicBezTo>
                  <a:pt x="4728832" y="5387871"/>
                  <a:pt x="4759590" y="5412427"/>
                  <a:pt x="4797045" y="5428302"/>
                </a:cubicBezTo>
                <a:cubicBezTo>
                  <a:pt x="4834500" y="5444177"/>
                  <a:pt x="4872822" y="5452114"/>
                  <a:pt x="4912014" y="5452114"/>
                </a:cubicBezTo>
                <a:cubicBezTo>
                  <a:pt x="4962119" y="5452114"/>
                  <a:pt x="5004660" y="5444301"/>
                  <a:pt x="5039634" y="5428674"/>
                </a:cubicBezTo>
                <a:cubicBezTo>
                  <a:pt x="5074608" y="5413047"/>
                  <a:pt x="5106234" y="5390599"/>
                  <a:pt x="5134512" y="5361329"/>
                </a:cubicBezTo>
                <a:lnTo>
                  <a:pt x="5142697" y="5440208"/>
                </a:lnTo>
                <a:lnTo>
                  <a:pt x="5401659" y="5440208"/>
                </a:lnTo>
                <a:lnTo>
                  <a:pt x="5401659" y="4949819"/>
                </a:lnTo>
                <a:cubicBezTo>
                  <a:pt x="5401659" y="4904179"/>
                  <a:pt x="5394342" y="4865732"/>
                  <a:pt x="5379707" y="4834478"/>
                </a:cubicBezTo>
                <a:cubicBezTo>
                  <a:pt x="5365072" y="4803224"/>
                  <a:pt x="5343244" y="4777799"/>
                  <a:pt x="5314222" y="4758203"/>
                </a:cubicBezTo>
                <a:cubicBezTo>
                  <a:pt x="5285200" y="4738608"/>
                  <a:pt x="5249234" y="4724469"/>
                  <a:pt x="5206322" y="4715787"/>
                </a:cubicBezTo>
                <a:cubicBezTo>
                  <a:pt x="5163410" y="4707106"/>
                  <a:pt x="5113676" y="4702765"/>
                  <a:pt x="5057121" y="4702765"/>
                </a:cubicBezTo>
                <a:close/>
                <a:moveTo>
                  <a:pt x="8595956" y="4701276"/>
                </a:moveTo>
                <a:cubicBezTo>
                  <a:pt x="8547340" y="4701276"/>
                  <a:pt x="8505420" y="4710330"/>
                  <a:pt x="8470197" y="4728438"/>
                </a:cubicBezTo>
                <a:cubicBezTo>
                  <a:pt x="8434974" y="4746545"/>
                  <a:pt x="8404216" y="4772466"/>
                  <a:pt x="8377923" y="4806200"/>
                </a:cubicBezTo>
                <a:lnTo>
                  <a:pt x="8360064" y="4711694"/>
                </a:lnTo>
                <a:lnTo>
                  <a:pt x="8101103" y="4711694"/>
                </a:lnTo>
                <a:lnTo>
                  <a:pt x="8101103" y="5706610"/>
                </a:lnTo>
                <a:lnTo>
                  <a:pt x="8377923" y="5706610"/>
                </a:lnTo>
                <a:lnTo>
                  <a:pt x="8377923" y="5356120"/>
                </a:lnTo>
                <a:cubicBezTo>
                  <a:pt x="8402728" y="5385886"/>
                  <a:pt x="8431625" y="5409575"/>
                  <a:pt x="8464616" y="5427186"/>
                </a:cubicBezTo>
                <a:cubicBezTo>
                  <a:pt x="8497606" y="5444797"/>
                  <a:pt x="8535929" y="5453603"/>
                  <a:pt x="8579585" y="5453603"/>
                </a:cubicBezTo>
                <a:cubicBezTo>
                  <a:pt x="8638621" y="5453603"/>
                  <a:pt x="8691455" y="5439836"/>
                  <a:pt x="8738087" y="5412303"/>
                </a:cubicBezTo>
                <a:cubicBezTo>
                  <a:pt x="8784720" y="5384770"/>
                  <a:pt x="8821679" y="5343346"/>
                  <a:pt x="8848964" y="5288031"/>
                </a:cubicBezTo>
                <a:cubicBezTo>
                  <a:pt x="8876250" y="5232717"/>
                  <a:pt x="8889892" y="5163140"/>
                  <a:pt x="8889892" y="5079300"/>
                </a:cubicBezTo>
                <a:cubicBezTo>
                  <a:pt x="8889892" y="4993476"/>
                  <a:pt x="8877614" y="4922659"/>
                  <a:pt x="8853057" y="4866848"/>
                </a:cubicBezTo>
                <a:cubicBezTo>
                  <a:pt x="8828500" y="4811037"/>
                  <a:pt x="8794146" y="4769489"/>
                  <a:pt x="8749994" y="4742204"/>
                </a:cubicBezTo>
                <a:cubicBezTo>
                  <a:pt x="8705842" y="4714919"/>
                  <a:pt x="8654495" y="4701276"/>
                  <a:pt x="8595956" y="4701276"/>
                </a:cubicBezTo>
                <a:close/>
                <a:moveTo>
                  <a:pt x="7572614" y="4696812"/>
                </a:moveTo>
                <a:cubicBezTo>
                  <a:pt x="7495720" y="4696812"/>
                  <a:pt x="7427135" y="4711447"/>
                  <a:pt x="7366859" y="4740716"/>
                </a:cubicBezTo>
                <a:cubicBezTo>
                  <a:pt x="7306584" y="4769986"/>
                  <a:pt x="7259331" y="4813022"/>
                  <a:pt x="7225101" y="4869824"/>
                </a:cubicBezTo>
                <a:cubicBezTo>
                  <a:pt x="7190870" y="4926627"/>
                  <a:pt x="7173755" y="4996452"/>
                  <a:pt x="7173755" y="5079300"/>
                </a:cubicBezTo>
                <a:cubicBezTo>
                  <a:pt x="7173755" y="5160659"/>
                  <a:pt x="7190870" y="5229369"/>
                  <a:pt x="7225101" y="5285427"/>
                </a:cubicBezTo>
                <a:cubicBezTo>
                  <a:pt x="7259331" y="5341486"/>
                  <a:pt x="7306584" y="5383778"/>
                  <a:pt x="7366859" y="5412303"/>
                </a:cubicBezTo>
                <a:cubicBezTo>
                  <a:pt x="7427135" y="5440828"/>
                  <a:pt x="7495720" y="5455091"/>
                  <a:pt x="7572614" y="5455091"/>
                </a:cubicBezTo>
                <a:cubicBezTo>
                  <a:pt x="7648517" y="5455091"/>
                  <a:pt x="7716357" y="5440828"/>
                  <a:pt x="7776137" y="5412303"/>
                </a:cubicBezTo>
                <a:cubicBezTo>
                  <a:pt x="7835916" y="5383778"/>
                  <a:pt x="7883045" y="5341486"/>
                  <a:pt x="7917523" y="5285427"/>
                </a:cubicBezTo>
                <a:cubicBezTo>
                  <a:pt x="7952002" y="5229369"/>
                  <a:pt x="7969241" y="5160659"/>
                  <a:pt x="7969241" y="5079300"/>
                </a:cubicBezTo>
                <a:cubicBezTo>
                  <a:pt x="7969241" y="4996452"/>
                  <a:pt x="7952002" y="4926627"/>
                  <a:pt x="7917523" y="4869824"/>
                </a:cubicBezTo>
                <a:cubicBezTo>
                  <a:pt x="7883045" y="4813022"/>
                  <a:pt x="7835916" y="4769986"/>
                  <a:pt x="7776137" y="4740716"/>
                </a:cubicBezTo>
                <a:cubicBezTo>
                  <a:pt x="7716357" y="4711447"/>
                  <a:pt x="7648517" y="4696812"/>
                  <a:pt x="7572614" y="4696812"/>
                </a:cubicBezTo>
                <a:close/>
                <a:moveTo>
                  <a:pt x="3903853" y="4438595"/>
                </a:moveTo>
                <a:lnTo>
                  <a:pt x="3903853" y="4698494"/>
                </a:lnTo>
                <a:lnTo>
                  <a:pt x="3892667" y="4699346"/>
                </a:lnTo>
                <a:cubicBezTo>
                  <a:pt x="3773558" y="4711857"/>
                  <a:pt x="3678936" y="4743134"/>
                  <a:pt x="3608801" y="4793178"/>
                </a:cubicBezTo>
                <a:cubicBezTo>
                  <a:pt x="3515287" y="4859903"/>
                  <a:pt x="3468530" y="4955773"/>
                  <a:pt x="3468530" y="5080788"/>
                </a:cubicBezTo>
                <a:cubicBezTo>
                  <a:pt x="3468530" y="5205804"/>
                  <a:pt x="3515287" y="5301054"/>
                  <a:pt x="3608801" y="5366538"/>
                </a:cubicBezTo>
                <a:cubicBezTo>
                  <a:pt x="3678936" y="5415651"/>
                  <a:pt x="3773558" y="5446347"/>
                  <a:pt x="3892667" y="5458626"/>
                </a:cubicBezTo>
                <a:lnTo>
                  <a:pt x="3903853" y="5459462"/>
                </a:lnTo>
                <a:lnTo>
                  <a:pt x="3903853" y="5706610"/>
                </a:lnTo>
                <a:lnTo>
                  <a:pt x="4130816" y="5706610"/>
                </a:lnTo>
                <a:lnTo>
                  <a:pt x="4130816" y="5459724"/>
                </a:lnTo>
                <a:lnTo>
                  <a:pt x="4145303" y="5458626"/>
                </a:lnTo>
                <a:cubicBezTo>
                  <a:pt x="4262831" y="5446347"/>
                  <a:pt x="4356848" y="5415651"/>
                  <a:pt x="4427355" y="5366538"/>
                </a:cubicBezTo>
                <a:cubicBezTo>
                  <a:pt x="4521365" y="5301054"/>
                  <a:pt x="4568370" y="5205804"/>
                  <a:pt x="4568370" y="5080788"/>
                </a:cubicBezTo>
                <a:cubicBezTo>
                  <a:pt x="4568370" y="4955773"/>
                  <a:pt x="4521365" y="4859903"/>
                  <a:pt x="4427355" y="4793178"/>
                </a:cubicBezTo>
                <a:cubicBezTo>
                  <a:pt x="4356848" y="4743134"/>
                  <a:pt x="4262831" y="4711857"/>
                  <a:pt x="4145303" y="4699346"/>
                </a:cubicBezTo>
                <a:lnTo>
                  <a:pt x="4130816" y="4698227"/>
                </a:lnTo>
                <a:lnTo>
                  <a:pt x="4130816" y="4438595"/>
                </a:lnTo>
                <a:close/>
                <a:moveTo>
                  <a:pt x="9759048" y="3289940"/>
                </a:moveTo>
                <a:lnTo>
                  <a:pt x="9800720" y="3289940"/>
                </a:lnTo>
                <a:cubicBezTo>
                  <a:pt x="9819572" y="3289940"/>
                  <a:pt x="9837679" y="3294777"/>
                  <a:pt x="9855042" y="3304451"/>
                </a:cubicBezTo>
                <a:cubicBezTo>
                  <a:pt x="9872406" y="3314124"/>
                  <a:pt x="9881087" y="3333596"/>
                  <a:pt x="9881087" y="3362865"/>
                </a:cubicBezTo>
                <a:cubicBezTo>
                  <a:pt x="9881087" y="3388663"/>
                  <a:pt x="9873025" y="3407638"/>
                  <a:pt x="9856902" y="3419792"/>
                </a:cubicBezTo>
                <a:cubicBezTo>
                  <a:pt x="9840780" y="3431947"/>
                  <a:pt x="9822052" y="3438024"/>
                  <a:pt x="9800720" y="3438024"/>
                </a:cubicBezTo>
                <a:lnTo>
                  <a:pt x="9759048" y="3438024"/>
                </a:lnTo>
                <a:close/>
                <a:moveTo>
                  <a:pt x="8958651" y="3074883"/>
                </a:moveTo>
                <a:cubicBezTo>
                  <a:pt x="8992881" y="3074883"/>
                  <a:pt x="9020042" y="3087906"/>
                  <a:pt x="9040134" y="3113950"/>
                </a:cubicBezTo>
                <a:cubicBezTo>
                  <a:pt x="9060226" y="3139995"/>
                  <a:pt x="9070272" y="3183775"/>
                  <a:pt x="9070272" y="3245291"/>
                </a:cubicBezTo>
                <a:cubicBezTo>
                  <a:pt x="9070272" y="3305319"/>
                  <a:pt x="9060101" y="3349347"/>
                  <a:pt x="9039762" y="3377376"/>
                </a:cubicBezTo>
                <a:cubicBezTo>
                  <a:pt x="9019422" y="3405405"/>
                  <a:pt x="8992385" y="3419420"/>
                  <a:pt x="8958651" y="3419420"/>
                </a:cubicBezTo>
                <a:cubicBezTo>
                  <a:pt x="8927397" y="3419420"/>
                  <a:pt x="8901724" y="3409870"/>
                  <a:pt x="8881632" y="3390771"/>
                </a:cubicBezTo>
                <a:cubicBezTo>
                  <a:pt x="8861540" y="3371671"/>
                  <a:pt x="8846038" y="3352200"/>
                  <a:pt x="8835123" y="3332355"/>
                </a:cubicBezTo>
                <a:lnTo>
                  <a:pt x="8835123" y="3166412"/>
                </a:lnTo>
                <a:cubicBezTo>
                  <a:pt x="8842068" y="3147561"/>
                  <a:pt x="8856456" y="3127593"/>
                  <a:pt x="8878283" y="3106509"/>
                </a:cubicBezTo>
                <a:cubicBezTo>
                  <a:pt x="8900111" y="3085425"/>
                  <a:pt x="8926900" y="3074883"/>
                  <a:pt x="8958651" y="3074883"/>
                </a:cubicBezTo>
                <a:close/>
                <a:moveTo>
                  <a:pt x="8042911" y="3048838"/>
                </a:moveTo>
                <a:cubicBezTo>
                  <a:pt x="8071188" y="3048838"/>
                  <a:pt x="8096489" y="3056776"/>
                  <a:pt x="8118813" y="3072650"/>
                </a:cubicBezTo>
                <a:cubicBezTo>
                  <a:pt x="8141138" y="3088525"/>
                  <a:pt x="8153540" y="3114819"/>
                  <a:pt x="8156020" y="3151529"/>
                </a:cubicBezTo>
                <a:lnTo>
                  <a:pt x="7931290" y="3151529"/>
                </a:lnTo>
                <a:cubicBezTo>
                  <a:pt x="7934762" y="3118292"/>
                  <a:pt x="7947041" y="3092866"/>
                  <a:pt x="7968125" y="3075255"/>
                </a:cubicBezTo>
                <a:cubicBezTo>
                  <a:pt x="7989209" y="3057644"/>
                  <a:pt x="8014138" y="3048838"/>
                  <a:pt x="8042911" y="3048838"/>
                </a:cubicBezTo>
                <a:close/>
                <a:moveTo>
                  <a:pt x="5737861" y="3048838"/>
                </a:moveTo>
                <a:cubicBezTo>
                  <a:pt x="5766139" y="3048838"/>
                  <a:pt x="5791440" y="3056776"/>
                  <a:pt x="5813764" y="3072650"/>
                </a:cubicBezTo>
                <a:cubicBezTo>
                  <a:pt x="5836088" y="3088525"/>
                  <a:pt x="5848491" y="3114819"/>
                  <a:pt x="5850971" y="3151529"/>
                </a:cubicBezTo>
                <a:lnTo>
                  <a:pt x="5626240" y="3151529"/>
                </a:lnTo>
                <a:cubicBezTo>
                  <a:pt x="5629713" y="3118292"/>
                  <a:pt x="5641991" y="3092866"/>
                  <a:pt x="5663075" y="3075255"/>
                </a:cubicBezTo>
                <a:cubicBezTo>
                  <a:pt x="5684159" y="3057644"/>
                  <a:pt x="5709088" y="3048838"/>
                  <a:pt x="5737861" y="3048838"/>
                </a:cubicBezTo>
                <a:close/>
                <a:moveTo>
                  <a:pt x="2156462" y="3048838"/>
                </a:moveTo>
                <a:cubicBezTo>
                  <a:pt x="2184739" y="3048838"/>
                  <a:pt x="2210040" y="3056776"/>
                  <a:pt x="2232364" y="3072650"/>
                </a:cubicBezTo>
                <a:cubicBezTo>
                  <a:pt x="2254688" y="3088525"/>
                  <a:pt x="2267091" y="3114819"/>
                  <a:pt x="2269571" y="3151529"/>
                </a:cubicBezTo>
                <a:lnTo>
                  <a:pt x="2044841" y="3151529"/>
                </a:lnTo>
                <a:cubicBezTo>
                  <a:pt x="2048313" y="3118292"/>
                  <a:pt x="2060591" y="3092866"/>
                  <a:pt x="2081675" y="3075255"/>
                </a:cubicBezTo>
                <a:cubicBezTo>
                  <a:pt x="2102759" y="3057644"/>
                  <a:pt x="2127688" y="3048838"/>
                  <a:pt x="2156462" y="3048838"/>
                </a:cubicBezTo>
                <a:close/>
                <a:moveTo>
                  <a:pt x="6567578" y="2884383"/>
                </a:moveTo>
                <a:lnTo>
                  <a:pt x="6567578" y="3611408"/>
                </a:lnTo>
                <a:lnTo>
                  <a:pt x="6819097" y="3611408"/>
                </a:lnTo>
                <a:lnTo>
                  <a:pt x="6819097" y="3227432"/>
                </a:lnTo>
                <a:lnTo>
                  <a:pt x="6977599" y="3480440"/>
                </a:lnTo>
                <a:lnTo>
                  <a:pt x="7094429" y="3480440"/>
                </a:lnTo>
                <a:lnTo>
                  <a:pt x="7254420" y="3224455"/>
                </a:lnTo>
                <a:lnTo>
                  <a:pt x="7254420" y="3611408"/>
                </a:lnTo>
                <a:lnTo>
                  <a:pt x="7520078" y="3611408"/>
                </a:lnTo>
                <a:lnTo>
                  <a:pt x="7520078" y="2884383"/>
                </a:lnTo>
                <a:lnTo>
                  <a:pt x="7239537" y="2884383"/>
                </a:lnTo>
                <a:lnTo>
                  <a:pt x="7043084" y="3193945"/>
                </a:lnTo>
                <a:lnTo>
                  <a:pt x="6839933" y="2884383"/>
                </a:lnTo>
                <a:close/>
                <a:moveTo>
                  <a:pt x="10987178" y="2882894"/>
                </a:moveTo>
                <a:lnTo>
                  <a:pt x="10987178" y="3611408"/>
                </a:lnTo>
                <a:lnTo>
                  <a:pt x="11240185" y="3611408"/>
                </a:lnTo>
                <a:lnTo>
                  <a:pt x="11511053" y="3231896"/>
                </a:lnTo>
                <a:lnTo>
                  <a:pt x="11511053" y="3611408"/>
                </a:lnTo>
                <a:lnTo>
                  <a:pt x="11762572" y="3611408"/>
                </a:lnTo>
                <a:lnTo>
                  <a:pt x="11762572" y="2882894"/>
                </a:lnTo>
                <a:lnTo>
                  <a:pt x="11511053" y="2882894"/>
                </a:lnTo>
                <a:lnTo>
                  <a:pt x="11240185" y="3262406"/>
                </a:lnTo>
                <a:lnTo>
                  <a:pt x="11240185" y="2882894"/>
                </a:lnTo>
                <a:close/>
                <a:moveTo>
                  <a:pt x="10236786" y="2882894"/>
                </a:moveTo>
                <a:lnTo>
                  <a:pt x="10236786" y="3611408"/>
                </a:lnTo>
                <a:lnTo>
                  <a:pt x="10513607" y="3611408"/>
                </a:lnTo>
                <a:lnTo>
                  <a:pt x="10513607" y="2882894"/>
                </a:lnTo>
                <a:close/>
                <a:moveTo>
                  <a:pt x="9482228" y="2882894"/>
                </a:moveTo>
                <a:lnTo>
                  <a:pt x="9482228" y="3611408"/>
                </a:lnTo>
                <a:lnTo>
                  <a:pt x="9811138" y="3611408"/>
                </a:lnTo>
                <a:cubicBezTo>
                  <a:pt x="9918790" y="3611408"/>
                  <a:pt x="10004118" y="3591688"/>
                  <a:pt x="10067122" y="3552249"/>
                </a:cubicBezTo>
                <a:cubicBezTo>
                  <a:pt x="10130126" y="3512810"/>
                  <a:pt x="10161628" y="3449682"/>
                  <a:pt x="10161628" y="3362865"/>
                </a:cubicBezTo>
                <a:cubicBezTo>
                  <a:pt x="10161628" y="3300358"/>
                  <a:pt x="10146993" y="3251120"/>
                  <a:pt x="10117724" y="3215153"/>
                </a:cubicBezTo>
                <a:cubicBezTo>
                  <a:pt x="10088454" y="3179186"/>
                  <a:pt x="10047651" y="3153638"/>
                  <a:pt x="9995313" y="3138507"/>
                </a:cubicBezTo>
                <a:cubicBezTo>
                  <a:pt x="9942975" y="3123376"/>
                  <a:pt x="9881583" y="3115811"/>
                  <a:pt x="9811138" y="3115811"/>
                </a:cubicBezTo>
                <a:lnTo>
                  <a:pt x="9759048" y="3115811"/>
                </a:lnTo>
                <a:lnTo>
                  <a:pt x="9759048" y="2882894"/>
                </a:lnTo>
                <a:close/>
                <a:moveTo>
                  <a:pt x="4433979" y="2882894"/>
                </a:moveTo>
                <a:lnTo>
                  <a:pt x="4433979" y="3611408"/>
                </a:lnTo>
                <a:lnTo>
                  <a:pt x="4686986" y="3611408"/>
                </a:lnTo>
                <a:lnTo>
                  <a:pt x="4957854" y="3231896"/>
                </a:lnTo>
                <a:lnTo>
                  <a:pt x="4957854" y="3611408"/>
                </a:lnTo>
                <a:lnTo>
                  <a:pt x="5209372" y="3611408"/>
                </a:lnTo>
                <a:lnTo>
                  <a:pt x="5209372" y="2882894"/>
                </a:lnTo>
                <a:lnTo>
                  <a:pt x="4957854" y="2882894"/>
                </a:lnTo>
                <a:lnTo>
                  <a:pt x="4686986" y="3262406"/>
                </a:lnTo>
                <a:lnTo>
                  <a:pt x="4686986" y="2882894"/>
                </a:lnTo>
                <a:close/>
                <a:moveTo>
                  <a:pt x="3538629" y="2882894"/>
                </a:moveTo>
                <a:lnTo>
                  <a:pt x="3538629" y="3611408"/>
                </a:lnTo>
                <a:lnTo>
                  <a:pt x="3815449" y="3611408"/>
                </a:lnTo>
                <a:lnTo>
                  <a:pt x="3815449" y="3221479"/>
                </a:lnTo>
                <a:lnTo>
                  <a:pt x="4049109" y="3611408"/>
                </a:lnTo>
                <a:lnTo>
                  <a:pt x="4350486" y="3611408"/>
                </a:lnTo>
                <a:lnTo>
                  <a:pt x="4097478" y="3211805"/>
                </a:lnTo>
                <a:lnTo>
                  <a:pt x="4340068" y="2882894"/>
                </a:lnTo>
                <a:lnTo>
                  <a:pt x="4050597" y="2882894"/>
                </a:lnTo>
                <a:lnTo>
                  <a:pt x="3815449" y="3210316"/>
                </a:lnTo>
                <a:lnTo>
                  <a:pt x="3815449" y="2882894"/>
                </a:lnTo>
                <a:close/>
                <a:moveTo>
                  <a:pt x="8042911" y="2873965"/>
                </a:moveTo>
                <a:cubicBezTo>
                  <a:pt x="7967009" y="2873965"/>
                  <a:pt x="7899416" y="2888104"/>
                  <a:pt x="7840133" y="2916381"/>
                </a:cubicBezTo>
                <a:cubicBezTo>
                  <a:pt x="7780850" y="2944659"/>
                  <a:pt x="7734341" y="2986082"/>
                  <a:pt x="7700606" y="3040652"/>
                </a:cubicBezTo>
                <a:cubicBezTo>
                  <a:pt x="7666872" y="3095223"/>
                  <a:pt x="7650005" y="3162443"/>
                  <a:pt x="7650005" y="3242315"/>
                </a:cubicBezTo>
                <a:cubicBezTo>
                  <a:pt x="7650005" y="3330619"/>
                  <a:pt x="7667244" y="3403049"/>
                  <a:pt x="7701723" y="3459603"/>
                </a:cubicBezTo>
                <a:cubicBezTo>
                  <a:pt x="7736201" y="3516158"/>
                  <a:pt x="7783578" y="3557830"/>
                  <a:pt x="7843853" y="3584619"/>
                </a:cubicBezTo>
                <a:cubicBezTo>
                  <a:pt x="7904129" y="3611408"/>
                  <a:pt x="7972466" y="3624803"/>
                  <a:pt x="8048864" y="3624803"/>
                </a:cubicBezTo>
                <a:cubicBezTo>
                  <a:pt x="8121294" y="3624803"/>
                  <a:pt x="8185166" y="3616245"/>
                  <a:pt x="8240480" y="3599130"/>
                </a:cubicBezTo>
                <a:cubicBezTo>
                  <a:pt x="8295795" y="3582015"/>
                  <a:pt x="8339699" y="3554358"/>
                  <a:pt x="8372193" y="3516158"/>
                </a:cubicBezTo>
                <a:cubicBezTo>
                  <a:pt x="8404687" y="3477959"/>
                  <a:pt x="8422919" y="3427358"/>
                  <a:pt x="8426888" y="3364353"/>
                </a:cubicBezTo>
                <a:lnTo>
                  <a:pt x="8169415" y="3364353"/>
                </a:lnTo>
                <a:cubicBezTo>
                  <a:pt x="8167927" y="3391142"/>
                  <a:pt x="8156393" y="3410366"/>
                  <a:pt x="8134812" y="3422025"/>
                </a:cubicBezTo>
                <a:cubicBezTo>
                  <a:pt x="8113232" y="3433683"/>
                  <a:pt x="8086071" y="3439512"/>
                  <a:pt x="8053329" y="3439512"/>
                </a:cubicBezTo>
                <a:cubicBezTo>
                  <a:pt x="8023068" y="3439512"/>
                  <a:pt x="7998635" y="3433062"/>
                  <a:pt x="7980031" y="3420164"/>
                </a:cubicBezTo>
                <a:cubicBezTo>
                  <a:pt x="7961428" y="3407266"/>
                  <a:pt x="7947909" y="3390150"/>
                  <a:pt x="7939476" y="3368818"/>
                </a:cubicBezTo>
                <a:cubicBezTo>
                  <a:pt x="7931042" y="3347486"/>
                  <a:pt x="7926329" y="3324666"/>
                  <a:pt x="7925337" y="3300358"/>
                </a:cubicBezTo>
                <a:lnTo>
                  <a:pt x="8426888" y="3300358"/>
                </a:lnTo>
                <a:cubicBezTo>
                  <a:pt x="8427880" y="3294901"/>
                  <a:pt x="8428624" y="3288203"/>
                  <a:pt x="8429120" y="3280266"/>
                </a:cubicBezTo>
                <a:cubicBezTo>
                  <a:pt x="8429616" y="3272328"/>
                  <a:pt x="8429864" y="3265879"/>
                  <a:pt x="8429864" y="3260918"/>
                </a:cubicBezTo>
                <a:cubicBezTo>
                  <a:pt x="8429864" y="3134414"/>
                  <a:pt x="8394890" y="3038296"/>
                  <a:pt x="8324940" y="2972564"/>
                </a:cubicBezTo>
                <a:cubicBezTo>
                  <a:pt x="8254991" y="2906831"/>
                  <a:pt x="8160981" y="2873965"/>
                  <a:pt x="8042911" y="2873965"/>
                </a:cubicBezTo>
                <a:close/>
                <a:moveTo>
                  <a:pt x="5737861" y="2873965"/>
                </a:moveTo>
                <a:cubicBezTo>
                  <a:pt x="5661959" y="2873965"/>
                  <a:pt x="5594366" y="2888104"/>
                  <a:pt x="5535083" y="2916381"/>
                </a:cubicBezTo>
                <a:cubicBezTo>
                  <a:pt x="5475800" y="2944659"/>
                  <a:pt x="5429291" y="2986082"/>
                  <a:pt x="5395557" y="3040652"/>
                </a:cubicBezTo>
                <a:cubicBezTo>
                  <a:pt x="5361822" y="3095223"/>
                  <a:pt x="5344955" y="3162443"/>
                  <a:pt x="5344955" y="3242315"/>
                </a:cubicBezTo>
                <a:cubicBezTo>
                  <a:pt x="5344955" y="3330619"/>
                  <a:pt x="5362194" y="3403049"/>
                  <a:pt x="5396673" y="3459603"/>
                </a:cubicBezTo>
                <a:cubicBezTo>
                  <a:pt x="5431152" y="3516158"/>
                  <a:pt x="5478528" y="3557830"/>
                  <a:pt x="5538804" y="3584619"/>
                </a:cubicBezTo>
                <a:cubicBezTo>
                  <a:pt x="5599079" y="3611408"/>
                  <a:pt x="5667416" y="3624803"/>
                  <a:pt x="5743815" y="3624803"/>
                </a:cubicBezTo>
                <a:cubicBezTo>
                  <a:pt x="5816244" y="3624803"/>
                  <a:pt x="5880116" y="3616245"/>
                  <a:pt x="5935431" y="3599130"/>
                </a:cubicBezTo>
                <a:cubicBezTo>
                  <a:pt x="5990745" y="3582015"/>
                  <a:pt x="6034650" y="3554358"/>
                  <a:pt x="6067144" y="3516158"/>
                </a:cubicBezTo>
                <a:cubicBezTo>
                  <a:pt x="6099637" y="3477959"/>
                  <a:pt x="6117869" y="3427358"/>
                  <a:pt x="6121838" y="3364353"/>
                </a:cubicBezTo>
                <a:lnTo>
                  <a:pt x="5864365" y="3364353"/>
                </a:lnTo>
                <a:cubicBezTo>
                  <a:pt x="5862877" y="3391142"/>
                  <a:pt x="5851343" y="3410366"/>
                  <a:pt x="5829763" y="3422025"/>
                </a:cubicBezTo>
                <a:cubicBezTo>
                  <a:pt x="5808183" y="3433683"/>
                  <a:pt x="5781021" y="3439512"/>
                  <a:pt x="5748279" y="3439512"/>
                </a:cubicBezTo>
                <a:cubicBezTo>
                  <a:pt x="5718018" y="3439512"/>
                  <a:pt x="5693585" y="3433062"/>
                  <a:pt x="5674982" y="3420164"/>
                </a:cubicBezTo>
                <a:cubicBezTo>
                  <a:pt x="5656378" y="3407266"/>
                  <a:pt x="5642859" y="3390150"/>
                  <a:pt x="5634426" y="3368818"/>
                </a:cubicBezTo>
                <a:cubicBezTo>
                  <a:pt x="5625992" y="3347486"/>
                  <a:pt x="5621279" y="3324666"/>
                  <a:pt x="5620287" y="3300358"/>
                </a:cubicBezTo>
                <a:lnTo>
                  <a:pt x="6121838" y="3300358"/>
                </a:lnTo>
                <a:cubicBezTo>
                  <a:pt x="6122830" y="3294901"/>
                  <a:pt x="6123574" y="3288203"/>
                  <a:pt x="6124070" y="3280266"/>
                </a:cubicBezTo>
                <a:cubicBezTo>
                  <a:pt x="6124567" y="3272328"/>
                  <a:pt x="6124814" y="3265879"/>
                  <a:pt x="6124814" y="3260918"/>
                </a:cubicBezTo>
                <a:cubicBezTo>
                  <a:pt x="6124814" y="3134414"/>
                  <a:pt x="6089840" y="3038296"/>
                  <a:pt x="6019890" y="2972564"/>
                </a:cubicBezTo>
                <a:cubicBezTo>
                  <a:pt x="5949941" y="2906831"/>
                  <a:pt x="5855932" y="2873965"/>
                  <a:pt x="5737861" y="2873965"/>
                </a:cubicBezTo>
                <a:close/>
                <a:moveTo>
                  <a:pt x="2156462" y="2873965"/>
                </a:moveTo>
                <a:cubicBezTo>
                  <a:pt x="2080559" y="2873965"/>
                  <a:pt x="2012967" y="2888104"/>
                  <a:pt x="1953683" y="2916381"/>
                </a:cubicBezTo>
                <a:cubicBezTo>
                  <a:pt x="1894400" y="2944659"/>
                  <a:pt x="1847891" y="2986082"/>
                  <a:pt x="1814157" y="3040652"/>
                </a:cubicBezTo>
                <a:cubicBezTo>
                  <a:pt x="1780423" y="3095223"/>
                  <a:pt x="1763555" y="3162443"/>
                  <a:pt x="1763555" y="3242315"/>
                </a:cubicBezTo>
                <a:cubicBezTo>
                  <a:pt x="1763555" y="3330619"/>
                  <a:pt x="1780795" y="3403049"/>
                  <a:pt x="1815273" y="3459603"/>
                </a:cubicBezTo>
                <a:cubicBezTo>
                  <a:pt x="1849752" y="3516158"/>
                  <a:pt x="1897129" y="3557830"/>
                  <a:pt x="1957404" y="3584619"/>
                </a:cubicBezTo>
                <a:cubicBezTo>
                  <a:pt x="2017679" y="3611408"/>
                  <a:pt x="2086016" y="3624803"/>
                  <a:pt x="2162415" y="3624803"/>
                </a:cubicBezTo>
                <a:cubicBezTo>
                  <a:pt x="2234844" y="3624803"/>
                  <a:pt x="2298717" y="3616245"/>
                  <a:pt x="2354031" y="3599130"/>
                </a:cubicBezTo>
                <a:cubicBezTo>
                  <a:pt x="2409345" y="3582015"/>
                  <a:pt x="2453250" y="3554358"/>
                  <a:pt x="2485744" y="3516158"/>
                </a:cubicBezTo>
                <a:cubicBezTo>
                  <a:pt x="2518238" y="3477959"/>
                  <a:pt x="2536469" y="3427358"/>
                  <a:pt x="2540438" y="3364353"/>
                </a:cubicBezTo>
                <a:lnTo>
                  <a:pt x="2282966" y="3364353"/>
                </a:lnTo>
                <a:cubicBezTo>
                  <a:pt x="2281477" y="3391142"/>
                  <a:pt x="2269943" y="3410366"/>
                  <a:pt x="2248363" y="3422025"/>
                </a:cubicBezTo>
                <a:cubicBezTo>
                  <a:pt x="2226783" y="3433683"/>
                  <a:pt x="2199622" y="3439512"/>
                  <a:pt x="2166880" y="3439512"/>
                </a:cubicBezTo>
                <a:cubicBezTo>
                  <a:pt x="2136618" y="3439512"/>
                  <a:pt x="2112185" y="3433062"/>
                  <a:pt x="2093582" y="3420164"/>
                </a:cubicBezTo>
                <a:cubicBezTo>
                  <a:pt x="2074978" y="3407266"/>
                  <a:pt x="2061460" y="3390150"/>
                  <a:pt x="2053026" y="3368818"/>
                </a:cubicBezTo>
                <a:cubicBezTo>
                  <a:pt x="2044592" y="3347486"/>
                  <a:pt x="2039880" y="3324666"/>
                  <a:pt x="2038888" y="3300358"/>
                </a:cubicBezTo>
                <a:lnTo>
                  <a:pt x="2540438" y="3300358"/>
                </a:lnTo>
                <a:cubicBezTo>
                  <a:pt x="2541430" y="3294901"/>
                  <a:pt x="2542175" y="3288203"/>
                  <a:pt x="2542671" y="3280266"/>
                </a:cubicBezTo>
                <a:cubicBezTo>
                  <a:pt x="2543166" y="3272328"/>
                  <a:pt x="2543415" y="3265879"/>
                  <a:pt x="2543415" y="3260918"/>
                </a:cubicBezTo>
                <a:cubicBezTo>
                  <a:pt x="2543415" y="3134414"/>
                  <a:pt x="2508440" y="3038296"/>
                  <a:pt x="2438491" y="2972564"/>
                </a:cubicBezTo>
                <a:cubicBezTo>
                  <a:pt x="2368542" y="2906831"/>
                  <a:pt x="2274532" y="2873965"/>
                  <a:pt x="2156462" y="2873965"/>
                </a:cubicBezTo>
                <a:close/>
                <a:moveTo>
                  <a:pt x="9053156" y="2872477"/>
                </a:moveTo>
                <a:cubicBezTo>
                  <a:pt x="9004540" y="2872477"/>
                  <a:pt x="8962619" y="2881530"/>
                  <a:pt x="8927397" y="2899638"/>
                </a:cubicBezTo>
                <a:cubicBezTo>
                  <a:pt x="8892174" y="2917745"/>
                  <a:pt x="8861416" y="2943666"/>
                  <a:pt x="8835123" y="2977400"/>
                </a:cubicBezTo>
                <a:lnTo>
                  <a:pt x="8817264" y="2882894"/>
                </a:lnTo>
                <a:lnTo>
                  <a:pt x="8558303" y="2882894"/>
                </a:lnTo>
                <a:lnTo>
                  <a:pt x="8558303" y="3877811"/>
                </a:lnTo>
                <a:lnTo>
                  <a:pt x="8835123" y="3877811"/>
                </a:lnTo>
                <a:lnTo>
                  <a:pt x="8835123" y="3527320"/>
                </a:lnTo>
                <a:cubicBezTo>
                  <a:pt x="8859928" y="3557086"/>
                  <a:pt x="8888826" y="3580775"/>
                  <a:pt x="8921816" y="3598386"/>
                </a:cubicBezTo>
                <a:cubicBezTo>
                  <a:pt x="8954805" y="3615997"/>
                  <a:pt x="8993129" y="3624803"/>
                  <a:pt x="9036785" y="3624803"/>
                </a:cubicBezTo>
                <a:cubicBezTo>
                  <a:pt x="9095820" y="3624803"/>
                  <a:pt x="9148654" y="3611036"/>
                  <a:pt x="9195287" y="3583503"/>
                </a:cubicBezTo>
                <a:cubicBezTo>
                  <a:pt x="9241920" y="3555970"/>
                  <a:pt x="9278878" y="3514546"/>
                  <a:pt x="9306164" y="3459232"/>
                </a:cubicBezTo>
                <a:cubicBezTo>
                  <a:pt x="9333450" y="3403917"/>
                  <a:pt x="9347092" y="3334340"/>
                  <a:pt x="9347092" y="3250500"/>
                </a:cubicBezTo>
                <a:cubicBezTo>
                  <a:pt x="9347092" y="3164676"/>
                  <a:pt x="9334814" y="3093858"/>
                  <a:pt x="9310257" y="3038048"/>
                </a:cubicBezTo>
                <a:cubicBezTo>
                  <a:pt x="9285700" y="2982238"/>
                  <a:pt x="9251345" y="2940689"/>
                  <a:pt x="9207194" y="2913405"/>
                </a:cubicBezTo>
                <a:cubicBezTo>
                  <a:pt x="9163042" y="2886119"/>
                  <a:pt x="9111696" y="2872477"/>
                  <a:pt x="9053156" y="2872477"/>
                </a:cubicBezTo>
                <a:close/>
                <a:moveTo>
                  <a:pt x="3032762" y="2872477"/>
                </a:moveTo>
                <a:cubicBezTo>
                  <a:pt x="2953387" y="2872477"/>
                  <a:pt x="2884306" y="2887484"/>
                  <a:pt x="2825519" y="2917497"/>
                </a:cubicBezTo>
                <a:cubicBezTo>
                  <a:pt x="2766732" y="2947511"/>
                  <a:pt x="2721091" y="2991043"/>
                  <a:pt x="2688597" y="3048094"/>
                </a:cubicBezTo>
                <a:cubicBezTo>
                  <a:pt x="2656102" y="3105145"/>
                  <a:pt x="2639855" y="3174102"/>
                  <a:pt x="2639855" y="3254965"/>
                </a:cubicBezTo>
                <a:cubicBezTo>
                  <a:pt x="2639855" y="3333844"/>
                  <a:pt x="2655854" y="3400816"/>
                  <a:pt x="2687853" y="3455883"/>
                </a:cubicBezTo>
                <a:cubicBezTo>
                  <a:pt x="2719851" y="3510949"/>
                  <a:pt x="2765243" y="3552869"/>
                  <a:pt x="2824030" y="3581643"/>
                </a:cubicBezTo>
                <a:cubicBezTo>
                  <a:pt x="2882818" y="3610416"/>
                  <a:pt x="2952395" y="3624803"/>
                  <a:pt x="3032762" y="3624803"/>
                </a:cubicBezTo>
                <a:cubicBezTo>
                  <a:pt x="3110649" y="3624803"/>
                  <a:pt x="3176753" y="3612277"/>
                  <a:pt x="3231076" y="3587223"/>
                </a:cubicBezTo>
                <a:cubicBezTo>
                  <a:pt x="3285398" y="3562171"/>
                  <a:pt x="3327070" y="3525708"/>
                  <a:pt x="3356091" y="3477835"/>
                </a:cubicBezTo>
                <a:cubicBezTo>
                  <a:pt x="3385112" y="3429962"/>
                  <a:pt x="3400368" y="3372291"/>
                  <a:pt x="3401856" y="3304822"/>
                </a:cubicBezTo>
                <a:lnTo>
                  <a:pt x="3134709" y="3304822"/>
                </a:lnTo>
                <a:cubicBezTo>
                  <a:pt x="3134709" y="3340045"/>
                  <a:pt x="3126151" y="3367702"/>
                  <a:pt x="3109036" y="3387794"/>
                </a:cubicBezTo>
                <a:cubicBezTo>
                  <a:pt x="3091921" y="3407886"/>
                  <a:pt x="3066496" y="3417931"/>
                  <a:pt x="3032762" y="3417931"/>
                </a:cubicBezTo>
                <a:cubicBezTo>
                  <a:pt x="3002997" y="3417931"/>
                  <a:pt x="2979556" y="3411607"/>
                  <a:pt x="2962440" y="3398956"/>
                </a:cubicBezTo>
                <a:cubicBezTo>
                  <a:pt x="2945325" y="3386306"/>
                  <a:pt x="2933171" y="3367826"/>
                  <a:pt x="2925978" y="3343518"/>
                </a:cubicBezTo>
                <a:cubicBezTo>
                  <a:pt x="2918784" y="3319209"/>
                  <a:pt x="2915188" y="3289691"/>
                  <a:pt x="2915188" y="3254965"/>
                </a:cubicBezTo>
                <a:cubicBezTo>
                  <a:pt x="2915188" y="3198411"/>
                  <a:pt x="2923497" y="3155250"/>
                  <a:pt x="2940117" y="3125484"/>
                </a:cubicBezTo>
                <a:cubicBezTo>
                  <a:pt x="2956735" y="3095719"/>
                  <a:pt x="2987618" y="3080837"/>
                  <a:pt x="3032762" y="3080837"/>
                </a:cubicBezTo>
                <a:cubicBezTo>
                  <a:pt x="3065008" y="3080837"/>
                  <a:pt x="3088573" y="3089270"/>
                  <a:pt x="3103455" y="3106137"/>
                </a:cubicBezTo>
                <a:cubicBezTo>
                  <a:pt x="3118338" y="3123004"/>
                  <a:pt x="3125780" y="3144584"/>
                  <a:pt x="3125780" y="3170877"/>
                </a:cubicBezTo>
                <a:lnTo>
                  <a:pt x="3393670" y="3170877"/>
                </a:lnTo>
                <a:cubicBezTo>
                  <a:pt x="3394166" y="3104897"/>
                  <a:pt x="3379408" y="3049831"/>
                  <a:pt x="3349394" y="3005678"/>
                </a:cubicBezTo>
                <a:cubicBezTo>
                  <a:pt x="3319380" y="2961526"/>
                  <a:pt x="3277336" y="2928287"/>
                  <a:pt x="3223262" y="2905963"/>
                </a:cubicBezTo>
                <a:cubicBezTo>
                  <a:pt x="3169188" y="2883638"/>
                  <a:pt x="3105688" y="2872477"/>
                  <a:pt x="3032762" y="2872477"/>
                </a:cubicBezTo>
                <a:close/>
                <a:moveTo>
                  <a:pt x="8100359" y="1461140"/>
                </a:moveTo>
                <a:lnTo>
                  <a:pt x="8100359" y="1554157"/>
                </a:lnTo>
                <a:cubicBezTo>
                  <a:pt x="8089445" y="1568048"/>
                  <a:pt x="8073694" y="1581442"/>
                  <a:pt x="8053106" y="1594341"/>
                </a:cubicBezTo>
                <a:cubicBezTo>
                  <a:pt x="8032518" y="1607239"/>
                  <a:pt x="8007589" y="1613689"/>
                  <a:pt x="7978320" y="1613689"/>
                </a:cubicBezTo>
                <a:cubicBezTo>
                  <a:pt x="7959964" y="1613689"/>
                  <a:pt x="7944957" y="1608355"/>
                  <a:pt x="7933299" y="1597689"/>
                </a:cubicBezTo>
                <a:cubicBezTo>
                  <a:pt x="7921641" y="1587023"/>
                  <a:pt x="7915812" y="1571024"/>
                  <a:pt x="7915812" y="1549692"/>
                </a:cubicBezTo>
                <a:cubicBezTo>
                  <a:pt x="7915812" y="1520423"/>
                  <a:pt x="7928214" y="1498719"/>
                  <a:pt x="7953019" y="1484580"/>
                </a:cubicBezTo>
                <a:cubicBezTo>
                  <a:pt x="7977824" y="1470441"/>
                  <a:pt x="8026937" y="1462628"/>
                  <a:pt x="8100359" y="1461140"/>
                </a:cubicBezTo>
                <a:close/>
                <a:moveTo>
                  <a:pt x="4115040" y="1247571"/>
                </a:moveTo>
                <a:cubicBezTo>
                  <a:pt x="4146790" y="1247571"/>
                  <a:pt x="4171223" y="1256005"/>
                  <a:pt x="4188338" y="1272872"/>
                </a:cubicBezTo>
                <a:cubicBezTo>
                  <a:pt x="4205453" y="1289739"/>
                  <a:pt x="4217359" y="1311443"/>
                  <a:pt x="4224057" y="1337984"/>
                </a:cubicBezTo>
                <a:cubicBezTo>
                  <a:pt x="4230754" y="1364525"/>
                  <a:pt x="4234103" y="1392431"/>
                  <a:pt x="4234103" y="1421700"/>
                </a:cubicBezTo>
                <a:cubicBezTo>
                  <a:pt x="4234103" y="1449977"/>
                  <a:pt x="4230754" y="1476891"/>
                  <a:pt x="4224057" y="1502439"/>
                </a:cubicBezTo>
                <a:cubicBezTo>
                  <a:pt x="4217359" y="1527988"/>
                  <a:pt x="4205453" y="1548824"/>
                  <a:pt x="4188338" y="1564947"/>
                </a:cubicBezTo>
                <a:cubicBezTo>
                  <a:pt x="4171223" y="1581070"/>
                  <a:pt x="4146790" y="1589132"/>
                  <a:pt x="4115040" y="1589132"/>
                </a:cubicBezTo>
                <a:cubicBezTo>
                  <a:pt x="4082794" y="1589132"/>
                  <a:pt x="4057617" y="1581070"/>
                  <a:pt x="4039509" y="1564947"/>
                </a:cubicBezTo>
                <a:cubicBezTo>
                  <a:pt x="4021402" y="1548824"/>
                  <a:pt x="4008875" y="1527988"/>
                  <a:pt x="4001930" y="1502439"/>
                </a:cubicBezTo>
                <a:cubicBezTo>
                  <a:pt x="3994985" y="1476891"/>
                  <a:pt x="3991513" y="1449977"/>
                  <a:pt x="3991513" y="1421700"/>
                </a:cubicBezTo>
                <a:cubicBezTo>
                  <a:pt x="3991513" y="1392431"/>
                  <a:pt x="3994985" y="1364525"/>
                  <a:pt x="4001930" y="1337984"/>
                </a:cubicBezTo>
                <a:cubicBezTo>
                  <a:pt x="4008875" y="1311443"/>
                  <a:pt x="4021402" y="1289739"/>
                  <a:pt x="4039509" y="1272872"/>
                </a:cubicBezTo>
                <a:cubicBezTo>
                  <a:pt x="4057617" y="1256005"/>
                  <a:pt x="4082794" y="1247571"/>
                  <a:pt x="4115040" y="1247571"/>
                </a:cubicBezTo>
                <a:close/>
                <a:moveTo>
                  <a:pt x="3224601" y="1246083"/>
                </a:moveTo>
                <a:cubicBezTo>
                  <a:pt x="3258832" y="1246083"/>
                  <a:pt x="3285993" y="1259105"/>
                  <a:pt x="3306084" y="1285150"/>
                </a:cubicBezTo>
                <a:cubicBezTo>
                  <a:pt x="3326176" y="1311195"/>
                  <a:pt x="3336223" y="1354976"/>
                  <a:pt x="3336223" y="1416491"/>
                </a:cubicBezTo>
                <a:cubicBezTo>
                  <a:pt x="3336223" y="1476519"/>
                  <a:pt x="3326053" y="1520547"/>
                  <a:pt x="3305713" y="1548576"/>
                </a:cubicBezTo>
                <a:cubicBezTo>
                  <a:pt x="3285373" y="1576605"/>
                  <a:pt x="3258336" y="1590620"/>
                  <a:pt x="3224601" y="1590620"/>
                </a:cubicBezTo>
                <a:cubicBezTo>
                  <a:pt x="3193348" y="1590620"/>
                  <a:pt x="3167674" y="1581070"/>
                  <a:pt x="3147583" y="1561971"/>
                </a:cubicBezTo>
                <a:cubicBezTo>
                  <a:pt x="3127491" y="1542871"/>
                  <a:pt x="3111988" y="1523399"/>
                  <a:pt x="3101074" y="1503555"/>
                </a:cubicBezTo>
                <a:lnTo>
                  <a:pt x="3101074" y="1337612"/>
                </a:lnTo>
                <a:cubicBezTo>
                  <a:pt x="3108019" y="1318761"/>
                  <a:pt x="3122406" y="1298793"/>
                  <a:pt x="3144234" y="1277709"/>
                </a:cubicBezTo>
                <a:cubicBezTo>
                  <a:pt x="3166063" y="1256625"/>
                  <a:pt x="3192852" y="1246083"/>
                  <a:pt x="3224601" y="1246083"/>
                </a:cubicBezTo>
                <a:close/>
                <a:moveTo>
                  <a:pt x="5046852" y="1228104"/>
                </a:moveTo>
                <a:lnTo>
                  <a:pt x="5046852" y="1616350"/>
                </a:lnTo>
                <a:lnTo>
                  <a:pt x="5028574" y="1612037"/>
                </a:lnTo>
                <a:cubicBezTo>
                  <a:pt x="5016575" y="1608363"/>
                  <a:pt x="5005552" y="1604077"/>
                  <a:pt x="4995506" y="1599178"/>
                </a:cubicBezTo>
                <a:cubicBezTo>
                  <a:pt x="4955323" y="1579582"/>
                  <a:pt x="4927171" y="1554033"/>
                  <a:pt x="4911047" y="1522531"/>
                </a:cubicBezTo>
                <a:cubicBezTo>
                  <a:pt x="4894923" y="1491029"/>
                  <a:pt x="4886862" y="1457915"/>
                  <a:pt x="4886862" y="1423188"/>
                </a:cubicBezTo>
                <a:cubicBezTo>
                  <a:pt x="4886862" y="1388462"/>
                  <a:pt x="4894923" y="1355224"/>
                  <a:pt x="4911047" y="1323474"/>
                </a:cubicBezTo>
                <a:cubicBezTo>
                  <a:pt x="4927171" y="1291724"/>
                  <a:pt x="4955323" y="1265803"/>
                  <a:pt x="4995506" y="1245711"/>
                </a:cubicBezTo>
                <a:cubicBezTo>
                  <a:pt x="5005552" y="1240688"/>
                  <a:pt x="5016575" y="1236293"/>
                  <a:pt x="5028574" y="1232526"/>
                </a:cubicBezTo>
                <a:close/>
                <a:moveTo>
                  <a:pt x="5273815" y="1227131"/>
                </a:moveTo>
                <a:lnTo>
                  <a:pt x="5295768" y="1232526"/>
                </a:lnTo>
                <a:cubicBezTo>
                  <a:pt x="5307549" y="1236293"/>
                  <a:pt x="5318340" y="1240688"/>
                  <a:pt x="5328138" y="1245711"/>
                </a:cubicBezTo>
                <a:cubicBezTo>
                  <a:pt x="5367329" y="1265803"/>
                  <a:pt x="5394862" y="1291724"/>
                  <a:pt x="5410738" y="1323474"/>
                </a:cubicBezTo>
                <a:cubicBezTo>
                  <a:pt x="5426612" y="1355224"/>
                  <a:pt x="5434549" y="1388462"/>
                  <a:pt x="5434549" y="1423188"/>
                </a:cubicBezTo>
                <a:cubicBezTo>
                  <a:pt x="5434549" y="1457915"/>
                  <a:pt x="5426612" y="1491029"/>
                  <a:pt x="5410738" y="1522531"/>
                </a:cubicBezTo>
                <a:cubicBezTo>
                  <a:pt x="5394862" y="1554033"/>
                  <a:pt x="5367329" y="1579582"/>
                  <a:pt x="5328138" y="1599178"/>
                </a:cubicBezTo>
                <a:cubicBezTo>
                  <a:pt x="5318340" y="1604077"/>
                  <a:pt x="5307549" y="1608363"/>
                  <a:pt x="5295768" y="1612037"/>
                </a:cubicBezTo>
                <a:lnTo>
                  <a:pt x="5273815" y="1617299"/>
                </a:lnTo>
                <a:close/>
                <a:moveTo>
                  <a:pt x="11107877" y="1054095"/>
                </a:moveTo>
                <a:lnTo>
                  <a:pt x="11107877" y="1348030"/>
                </a:lnTo>
                <a:cubicBezTo>
                  <a:pt x="11107877" y="1434351"/>
                  <a:pt x="11132434" y="1499463"/>
                  <a:pt x="11181547" y="1543367"/>
                </a:cubicBezTo>
                <a:cubicBezTo>
                  <a:pt x="11230660" y="1587272"/>
                  <a:pt x="11290439" y="1609224"/>
                  <a:pt x="11360885" y="1609224"/>
                </a:cubicBezTo>
                <a:cubicBezTo>
                  <a:pt x="11415455" y="1609224"/>
                  <a:pt x="11460228" y="1603022"/>
                  <a:pt x="11495202" y="1590620"/>
                </a:cubicBezTo>
                <a:cubicBezTo>
                  <a:pt x="11530177" y="1578218"/>
                  <a:pt x="11559074" y="1565071"/>
                  <a:pt x="11581895" y="1551181"/>
                </a:cubicBezTo>
                <a:lnTo>
                  <a:pt x="11581895" y="1782608"/>
                </a:lnTo>
                <a:lnTo>
                  <a:pt x="11859459" y="1782608"/>
                </a:lnTo>
                <a:lnTo>
                  <a:pt x="11859459" y="1054095"/>
                </a:lnTo>
                <a:lnTo>
                  <a:pt x="11581895" y="1054095"/>
                </a:lnTo>
                <a:lnTo>
                  <a:pt x="11581895" y="1360681"/>
                </a:lnTo>
                <a:cubicBezTo>
                  <a:pt x="11563043" y="1371099"/>
                  <a:pt x="11544316" y="1379284"/>
                  <a:pt x="11525712" y="1385237"/>
                </a:cubicBezTo>
                <a:cubicBezTo>
                  <a:pt x="11507109" y="1391190"/>
                  <a:pt x="11485157" y="1394167"/>
                  <a:pt x="11459856" y="1394167"/>
                </a:cubicBezTo>
                <a:cubicBezTo>
                  <a:pt x="11438027" y="1394167"/>
                  <a:pt x="11419920" y="1387222"/>
                  <a:pt x="11405534" y="1373331"/>
                </a:cubicBezTo>
                <a:cubicBezTo>
                  <a:pt x="11391146" y="1359440"/>
                  <a:pt x="11383953" y="1340341"/>
                  <a:pt x="11383953" y="1316032"/>
                </a:cubicBezTo>
                <a:lnTo>
                  <a:pt x="11383953" y="1054095"/>
                </a:lnTo>
                <a:close/>
                <a:moveTo>
                  <a:pt x="10177553" y="1054095"/>
                </a:moveTo>
                <a:lnTo>
                  <a:pt x="10177553" y="1782608"/>
                </a:lnTo>
                <a:lnTo>
                  <a:pt x="10430560" y="1782608"/>
                </a:lnTo>
                <a:lnTo>
                  <a:pt x="10701428" y="1403097"/>
                </a:lnTo>
                <a:lnTo>
                  <a:pt x="10701428" y="1782608"/>
                </a:lnTo>
                <a:lnTo>
                  <a:pt x="10952947" y="1782608"/>
                </a:lnTo>
                <a:lnTo>
                  <a:pt x="10952947" y="1054095"/>
                </a:lnTo>
                <a:lnTo>
                  <a:pt x="10701428" y="1054095"/>
                </a:lnTo>
                <a:lnTo>
                  <a:pt x="10430560" y="1433607"/>
                </a:lnTo>
                <a:lnTo>
                  <a:pt x="10430560" y="1054095"/>
                </a:lnTo>
                <a:close/>
                <a:moveTo>
                  <a:pt x="9351408" y="1054095"/>
                </a:moveTo>
                <a:lnTo>
                  <a:pt x="9351408" y="1263198"/>
                </a:lnTo>
                <a:lnTo>
                  <a:pt x="9582091" y="1263198"/>
                </a:lnTo>
                <a:lnTo>
                  <a:pt x="9582091" y="1782608"/>
                </a:lnTo>
                <a:lnTo>
                  <a:pt x="9858912" y="1782608"/>
                </a:lnTo>
                <a:lnTo>
                  <a:pt x="9858912" y="1263198"/>
                </a:lnTo>
                <a:lnTo>
                  <a:pt x="10089595" y="1263198"/>
                </a:lnTo>
                <a:lnTo>
                  <a:pt x="10089595" y="1054095"/>
                </a:lnTo>
                <a:lnTo>
                  <a:pt x="9858912" y="1054095"/>
                </a:lnTo>
                <a:lnTo>
                  <a:pt x="9582091" y="1054095"/>
                </a:lnTo>
                <a:close/>
                <a:moveTo>
                  <a:pt x="8529728" y="1054095"/>
                </a:moveTo>
                <a:lnTo>
                  <a:pt x="8529728" y="1782608"/>
                </a:lnTo>
                <a:lnTo>
                  <a:pt x="8806548" y="1782608"/>
                </a:lnTo>
                <a:lnTo>
                  <a:pt x="8806548" y="1392679"/>
                </a:lnTo>
                <a:lnTo>
                  <a:pt x="9040208" y="1782608"/>
                </a:lnTo>
                <a:lnTo>
                  <a:pt x="9341585" y="1782608"/>
                </a:lnTo>
                <a:lnTo>
                  <a:pt x="9088578" y="1383005"/>
                </a:lnTo>
                <a:lnTo>
                  <a:pt x="9331167" y="1054095"/>
                </a:lnTo>
                <a:lnTo>
                  <a:pt x="9041696" y="1054095"/>
                </a:lnTo>
                <a:lnTo>
                  <a:pt x="8806548" y="1381517"/>
                </a:lnTo>
                <a:lnTo>
                  <a:pt x="8806548" y="1054095"/>
                </a:lnTo>
                <a:close/>
                <a:moveTo>
                  <a:pt x="6885624" y="1054095"/>
                </a:moveTo>
                <a:lnTo>
                  <a:pt x="6835022" y="1368122"/>
                </a:lnTo>
                <a:cubicBezTo>
                  <a:pt x="6826588" y="1421700"/>
                  <a:pt x="6817907" y="1463124"/>
                  <a:pt x="6808977" y="1492393"/>
                </a:cubicBezTo>
                <a:cubicBezTo>
                  <a:pt x="6800047" y="1521663"/>
                  <a:pt x="6790993" y="1542623"/>
                  <a:pt x="6781816" y="1555273"/>
                </a:cubicBezTo>
                <a:cubicBezTo>
                  <a:pt x="6772638" y="1567924"/>
                  <a:pt x="6763212" y="1575489"/>
                  <a:pt x="6753539" y="1577970"/>
                </a:cubicBezTo>
                <a:cubicBezTo>
                  <a:pt x="6743865" y="1580450"/>
                  <a:pt x="6734067" y="1581690"/>
                  <a:pt x="6724145" y="1581690"/>
                </a:cubicBezTo>
                <a:lnTo>
                  <a:pt x="6711495" y="1581690"/>
                </a:lnTo>
                <a:lnTo>
                  <a:pt x="6711495" y="1797491"/>
                </a:lnTo>
                <a:lnTo>
                  <a:pt x="6786653" y="1797491"/>
                </a:lnTo>
                <a:cubicBezTo>
                  <a:pt x="6837750" y="1797491"/>
                  <a:pt x="6880043" y="1791910"/>
                  <a:pt x="6913529" y="1780748"/>
                </a:cubicBezTo>
                <a:cubicBezTo>
                  <a:pt x="6947015" y="1769586"/>
                  <a:pt x="6974424" y="1749618"/>
                  <a:pt x="6995756" y="1720845"/>
                </a:cubicBezTo>
                <a:cubicBezTo>
                  <a:pt x="7017088" y="1692071"/>
                  <a:pt x="7034824" y="1651392"/>
                  <a:pt x="7048962" y="1598806"/>
                </a:cubicBezTo>
                <a:cubicBezTo>
                  <a:pt x="7063101" y="1546220"/>
                  <a:pt x="7076124" y="1478503"/>
                  <a:pt x="7088030" y="1395655"/>
                </a:cubicBezTo>
                <a:lnTo>
                  <a:pt x="7108122" y="1263198"/>
                </a:lnTo>
                <a:lnTo>
                  <a:pt x="7233137" y="1263198"/>
                </a:lnTo>
                <a:lnTo>
                  <a:pt x="7233137" y="1782608"/>
                </a:lnTo>
                <a:lnTo>
                  <a:pt x="7509958" y="1782608"/>
                </a:lnTo>
                <a:lnTo>
                  <a:pt x="7509958" y="1054095"/>
                </a:lnTo>
                <a:close/>
                <a:moveTo>
                  <a:pt x="5843678" y="1054095"/>
                </a:moveTo>
                <a:lnTo>
                  <a:pt x="5843678" y="1782608"/>
                </a:lnTo>
                <a:lnTo>
                  <a:pt x="6096686" y="1782608"/>
                </a:lnTo>
                <a:lnTo>
                  <a:pt x="6367553" y="1403097"/>
                </a:lnTo>
                <a:lnTo>
                  <a:pt x="6367553" y="1782608"/>
                </a:lnTo>
                <a:lnTo>
                  <a:pt x="6619073" y="1782608"/>
                </a:lnTo>
                <a:lnTo>
                  <a:pt x="6619073" y="1054095"/>
                </a:lnTo>
                <a:lnTo>
                  <a:pt x="6367553" y="1054095"/>
                </a:lnTo>
                <a:lnTo>
                  <a:pt x="6096686" y="1433607"/>
                </a:lnTo>
                <a:lnTo>
                  <a:pt x="6096686" y="1054095"/>
                </a:lnTo>
                <a:close/>
                <a:moveTo>
                  <a:pt x="8028921" y="1045165"/>
                </a:moveTo>
                <a:cubicBezTo>
                  <a:pt x="7960460" y="1045165"/>
                  <a:pt x="7900557" y="1052854"/>
                  <a:pt x="7849211" y="1068233"/>
                </a:cubicBezTo>
                <a:cubicBezTo>
                  <a:pt x="7797866" y="1083612"/>
                  <a:pt x="7758054" y="1109409"/>
                  <a:pt x="7729777" y="1145624"/>
                </a:cubicBezTo>
                <a:cubicBezTo>
                  <a:pt x="7701499" y="1181839"/>
                  <a:pt x="7687361" y="1231200"/>
                  <a:pt x="7687361" y="1293708"/>
                </a:cubicBezTo>
                <a:lnTo>
                  <a:pt x="7943345" y="1293708"/>
                </a:lnTo>
                <a:cubicBezTo>
                  <a:pt x="7943345" y="1266919"/>
                  <a:pt x="7950787" y="1247943"/>
                  <a:pt x="7965669" y="1236781"/>
                </a:cubicBezTo>
                <a:cubicBezTo>
                  <a:pt x="7980552" y="1225619"/>
                  <a:pt x="8001636" y="1220038"/>
                  <a:pt x="8028921" y="1220038"/>
                </a:cubicBezTo>
                <a:cubicBezTo>
                  <a:pt x="8051741" y="1220038"/>
                  <a:pt x="8070097" y="1225619"/>
                  <a:pt x="8083988" y="1236781"/>
                </a:cubicBezTo>
                <a:cubicBezTo>
                  <a:pt x="8097878" y="1247943"/>
                  <a:pt x="8104824" y="1268407"/>
                  <a:pt x="8104824" y="1298173"/>
                </a:cubicBezTo>
                <a:lnTo>
                  <a:pt x="8104824" y="1322729"/>
                </a:lnTo>
                <a:cubicBezTo>
                  <a:pt x="8013046" y="1325706"/>
                  <a:pt x="7932307" y="1333395"/>
                  <a:pt x="7862606" y="1345798"/>
                </a:cubicBezTo>
                <a:cubicBezTo>
                  <a:pt x="7792905" y="1358200"/>
                  <a:pt x="7738458" y="1381517"/>
                  <a:pt x="7699267" y="1415747"/>
                </a:cubicBezTo>
                <a:cubicBezTo>
                  <a:pt x="7660075" y="1449977"/>
                  <a:pt x="7640480" y="1501571"/>
                  <a:pt x="7640480" y="1570528"/>
                </a:cubicBezTo>
                <a:cubicBezTo>
                  <a:pt x="7640480" y="1621626"/>
                  <a:pt x="7652510" y="1663794"/>
                  <a:pt x="7676571" y="1697032"/>
                </a:cubicBezTo>
                <a:cubicBezTo>
                  <a:pt x="7700631" y="1730271"/>
                  <a:pt x="7731389" y="1754827"/>
                  <a:pt x="7768844" y="1770702"/>
                </a:cubicBezTo>
                <a:cubicBezTo>
                  <a:pt x="7806299" y="1786577"/>
                  <a:pt x="7844623" y="1794515"/>
                  <a:pt x="7883814" y="1794515"/>
                </a:cubicBezTo>
                <a:cubicBezTo>
                  <a:pt x="7933920" y="1794515"/>
                  <a:pt x="7976459" y="1786701"/>
                  <a:pt x="8011434" y="1771074"/>
                </a:cubicBezTo>
                <a:cubicBezTo>
                  <a:pt x="8046409" y="1755447"/>
                  <a:pt x="8078035" y="1732999"/>
                  <a:pt x="8106312" y="1703730"/>
                </a:cubicBezTo>
                <a:lnTo>
                  <a:pt x="8114497" y="1782608"/>
                </a:lnTo>
                <a:lnTo>
                  <a:pt x="8373458" y="1782608"/>
                </a:lnTo>
                <a:lnTo>
                  <a:pt x="8373458" y="1292220"/>
                </a:lnTo>
                <a:cubicBezTo>
                  <a:pt x="8373458" y="1246579"/>
                  <a:pt x="8366141" y="1208132"/>
                  <a:pt x="8351506" y="1176878"/>
                </a:cubicBezTo>
                <a:cubicBezTo>
                  <a:pt x="8336872" y="1145624"/>
                  <a:pt x="8315043" y="1120199"/>
                  <a:pt x="8286022" y="1100604"/>
                </a:cubicBezTo>
                <a:cubicBezTo>
                  <a:pt x="8257000" y="1081008"/>
                  <a:pt x="8221033" y="1066869"/>
                  <a:pt x="8178121" y="1058187"/>
                </a:cubicBezTo>
                <a:cubicBezTo>
                  <a:pt x="8135210" y="1049506"/>
                  <a:pt x="8085476" y="1045165"/>
                  <a:pt x="8028921" y="1045165"/>
                </a:cubicBezTo>
                <a:close/>
                <a:moveTo>
                  <a:pt x="3319107" y="1043677"/>
                </a:moveTo>
                <a:cubicBezTo>
                  <a:pt x="3270490" y="1043677"/>
                  <a:pt x="3228570" y="1052730"/>
                  <a:pt x="3193348" y="1070838"/>
                </a:cubicBezTo>
                <a:cubicBezTo>
                  <a:pt x="3158125" y="1088945"/>
                  <a:pt x="3127367" y="1114866"/>
                  <a:pt x="3101074" y="1148601"/>
                </a:cubicBezTo>
                <a:lnTo>
                  <a:pt x="3083215" y="1054095"/>
                </a:lnTo>
                <a:lnTo>
                  <a:pt x="2824254" y="1054095"/>
                </a:lnTo>
                <a:lnTo>
                  <a:pt x="2824254" y="2049011"/>
                </a:lnTo>
                <a:lnTo>
                  <a:pt x="3101074" y="2049011"/>
                </a:lnTo>
                <a:lnTo>
                  <a:pt x="3101074" y="1698521"/>
                </a:lnTo>
                <a:cubicBezTo>
                  <a:pt x="3125879" y="1728286"/>
                  <a:pt x="3154776" y="1751974"/>
                  <a:pt x="3187766" y="1769586"/>
                </a:cubicBezTo>
                <a:cubicBezTo>
                  <a:pt x="3220757" y="1787197"/>
                  <a:pt x="3259080" y="1796003"/>
                  <a:pt x="3302736" y="1796003"/>
                </a:cubicBezTo>
                <a:cubicBezTo>
                  <a:pt x="3361772" y="1796003"/>
                  <a:pt x="3414605" y="1782236"/>
                  <a:pt x="3461238" y="1754703"/>
                </a:cubicBezTo>
                <a:cubicBezTo>
                  <a:pt x="3507871" y="1727170"/>
                  <a:pt x="3544830" y="1685746"/>
                  <a:pt x="3572115" y="1630432"/>
                </a:cubicBezTo>
                <a:cubicBezTo>
                  <a:pt x="3599400" y="1575117"/>
                  <a:pt x="3613042" y="1505540"/>
                  <a:pt x="3613042" y="1421700"/>
                </a:cubicBezTo>
                <a:cubicBezTo>
                  <a:pt x="3613042" y="1335876"/>
                  <a:pt x="3600764" y="1265059"/>
                  <a:pt x="3576208" y="1209248"/>
                </a:cubicBezTo>
                <a:cubicBezTo>
                  <a:pt x="3551651" y="1153437"/>
                  <a:pt x="3517296" y="1111890"/>
                  <a:pt x="3473144" y="1084605"/>
                </a:cubicBezTo>
                <a:cubicBezTo>
                  <a:pt x="3428992" y="1057319"/>
                  <a:pt x="3377646" y="1043677"/>
                  <a:pt x="3319107" y="1043677"/>
                </a:cubicBezTo>
                <a:close/>
                <a:moveTo>
                  <a:pt x="4115040" y="1039212"/>
                </a:moveTo>
                <a:cubicBezTo>
                  <a:pt x="4038146" y="1039212"/>
                  <a:pt x="3969560" y="1053847"/>
                  <a:pt x="3909285" y="1083116"/>
                </a:cubicBezTo>
                <a:cubicBezTo>
                  <a:pt x="3849010" y="1112386"/>
                  <a:pt x="3801756" y="1155422"/>
                  <a:pt x="3767526" y="1212225"/>
                </a:cubicBezTo>
                <a:cubicBezTo>
                  <a:pt x="3733296" y="1269027"/>
                  <a:pt x="3716180" y="1338853"/>
                  <a:pt x="3716180" y="1421700"/>
                </a:cubicBezTo>
                <a:cubicBezTo>
                  <a:pt x="3716180" y="1503060"/>
                  <a:pt x="3733296" y="1571769"/>
                  <a:pt x="3767526" y="1627827"/>
                </a:cubicBezTo>
                <a:cubicBezTo>
                  <a:pt x="3801756" y="1683886"/>
                  <a:pt x="3849010" y="1726178"/>
                  <a:pt x="3909285" y="1754703"/>
                </a:cubicBezTo>
                <a:cubicBezTo>
                  <a:pt x="3969560" y="1783228"/>
                  <a:pt x="4038146" y="1797491"/>
                  <a:pt x="4115040" y="1797491"/>
                </a:cubicBezTo>
                <a:cubicBezTo>
                  <a:pt x="4190943" y="1797491"/>
                  <a:pt x="4258783" y="1783228"/>
                  <a:pt x="4318563" y="1754703"/>
                </a:cubicBezTo>
                <a:cubicBezTo>
                  <a:pt x="4378341" y="1726178"/>
                  <a:pt x="4425471" y="1683886"/>
                  <a:pt x="4459949" y="1627827"/>
                </a:cubicBezTo>
                <a:cubicBezTo>
                  <a:pt x="4494428" y="1571769"/>
                  <a:pt x="4511667" y="1503060"/>
                  <a:pt x="4511667" y="1421700"/>
                </a:cubicBezTo>
                <a:cubicBezTo>
                  <a:pt x="4511667" y="1338853"/>
                  <a:pt x="4494428" y="1269027"/>
                  <a:pt x="4459949" y="1212225"/>
                </a:cubicBezTo>
                <a:cubicBezTo>
                  <a:pt x="4425471" y="1155422"/>
                  <a:pt x="4378341" y="1112386"/>
                  <a:pt x="4318563" y="1083116"/>
                </a:cubicBezTo>
                <a:cubicBezTo>
                  <a:pt x="4258783" y="1053847"/>
                  <a:pt x="4190943" y="1039212"/>
                  <a:pt x="4115040" y="1039212"/>
                </a:cubicBezTo>
                <a:close/>
                <a:moveTo>
                  <a:pt x="5046852" y="780995"/>
                </a:moveTo>
                <a:lnTo>
                  <a:pt x="5046852" y="1040895"/>
                </a:lnTo>
                <a:lnTo>
                  <a:pt x="5035667" y="1041747"/>
                </a:lnTo>
                <a:cubicBezTo>
                  <a:pt x="4916558" y="1054258"/>
                  <a:pt x="4821937" y="1085535"/>
                  <a:pt x="4751801" y="1135578"/>
                </a:cubicBezTo>
                <a:cubicBezTo>
                  <a:pt x="4658288" y="1202303"/>
                  <a:pt x="4611531" y="1298173"/>
                  <a:pt x="4611531" y="1423188"/>
                </a:cubicBezTo>
                <a:cubicBezTo>
                  <a:pt x="4611531" y="1548204"/>
                  <a:pt x="4658288" y="1643454"/>
                  <a:pt x="4751801" y="1708939"/>
                </a:cubicBezTo>
                <a:cubicBezTo>
                  <a:pt x="4821937" y="1758052"/>
                  <a:pt x="4916558" y="1788748"/>
                  <a:pt x="5035667" y="1801026"/>
                </a:cubicBezTo>
                <a:lnTo>
                  <a:pt x="5046852" y="1801862"/>
                </a:lnTo>
                <a:lnTo>
                  <a:pt x="5046852" y="2049011"/>
                </a:lnTo>
                <a:lnTo>
                  <a:pt x="5273815" y="2049011"/>
                </a:lnTo>
                <a:lnTo>
                  <a:pt x="5273815" y="1802124"/>
                </a:lnTo>
                <a:lnTo>
                  <a:pt x="5288303" y="1801026"/>
                </a:lnTo>
                <a:cubicBezTo>
                  <a:pt x="5405831" y="1788748"/>
                  <a:pt x="5499848" y="1758052"/>
                  <a:pt x="5570356" y="1708939"/>
                </a:cubicBezTo>
                <a:cubicBezTo>
                  <a:pt x="5664366" y="1643454"/>
                  <a:pt x="5711371" y="1548204"/>
                  <a:pt x="5711371" y="1423188"/>
                </a:cubicBezTo>
                <a:cubicBezTo>
                  <a:pt x="5711371" y="1298173"/>
                  <a:pt x="5664366" y="1202303"/>
                  <a:pt x="5570356" y="1135578"/>
                </a:cubicBezTo>
                <a:cubicBezTo>
                  <a:pt x="5499848" y="1085535"/>
                  <a:pt x="5405831" y="1054258"/>
                  <a:pt x="5288303" y="1041747"/>
                </a:cubicBezTo>
                <a:lnTo>
                  <a:pt x="5273815" y="1040627"/>
                </a:lnTo>
                <a:lnTo>
                  <a:pt x="5273815" y="780995"/>
                </a:lnTo>
                <a:close/>
                <a:moveTo>
                  <a:pt x="1716674" y="780995"/>
                </a:moveTo>
                <a:lnTo>
                  <a:pt x="1716674" y="1782608"/>
                </a:lnTo>
                <a:lnTo>
                  <a:pt x="2009122" y="1782608"/>
                </a:lnTo>
                <a:lnTo>
                  <a:pt x="2009122" y="1022097"/>
                </a:lnTo>
                <a:lnTo>
                  <a:pt x="2344729" y="1022097"/>
                </a:lnTo>
                <a:lnTo>
                  <a:pt x="2344729" y="1782608"/>
                </a:lnTo>
                <a:lnTo>
                  <a:pt x="2638665" y="1782608"/>
                </a:lnTo>
                <a:lnTo>
                  <a:pt x="2638665" y="780995"/>
                </a:lnTo>
                <a:close/>
                <a:moveTo>
                  <a:pt x="0" y="0"/>
                </a:moveTo>
                <a:lnTo>
                  <a:pt x="13571621" y="0"/>
                </a:lnTo>
                <a:lnTo>
                  <a:pt x="13571621" y="8133347"/>
                </a:lnTo>
                <a:lnTo>
                  <a:pt x="0" y="8133347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2000" dirty="0">
              <a:latin typeface="Aptos Black" panose="020B00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F0E12C0-3A76-1060-EB58-EAC7F8FE7A30}"/>
              </a:ext>
            </a:extLst>
          </p:cNvPr>
          <p:cNvSpPr txBox="1"/>
          <p:nvPr/>
        </p:nvSpPr>
        <p:spPr>
          <a:xfrm>
            <a:off x="593555" y="-5669429"/>
            <a:ext cx="1089258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Наблюдение за психическим здоровьем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Психические расстройства, такие как депрессия и тревога, могут влиять на здоровье мозга. Важно вовремя обратиться за помощью к специалистам по психическому здоровью.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8EF25C7-3C36-01B2-55C1-8E3F02D3E75A}"/>
              </a:ext>
            </a:extLst>
          </p:cNvPr>
          <p:cNvSpPr txBox="1"/>
          <p:nvPr/>
        </p:nvSpPr>
        <p:spPr>
          <a:xfrm>
            <a:off x="593556" y="-5861789"/>
            <a:ext cx="1089258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Контроль хронических заболеваний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3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Контроль высокого кровяного давления, диабета и высокого уровня холестерина важен для здоровья мозга.</a:t>
            </a:r>
            <a:endParaRPr lang="fi-FI" sz="4000" dirty="0">
              <a:latin typeface="Aptos Black" panose="020B0004020202020204" pitchFamily="34" charset="0"/>
            </a:endParaRPr>
          </a:p>
          <a:p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Регулярные осмотры у медицинских работников помогут держать эти состояния под контролем.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FC57F1C-8127-8BB0-B116-2968F3EE1A24}"/>
              </a:ext>
            </a:extLst>
          </p:cNvPr>
          <p:cNvSpPr txBox="1"/>
          <p:nvPr/>
        </p:nvSpPr>
        <p:spPr>
          <a:xfrm>
            <a:off x="593555" y="-5465435"/>
            <a:ext cx="1089258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Защита от травм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3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Защита головы от травм, например, ношение шлема при езде на велосипеде или пристегивание ремнем безопасности в автомобиле, может предотвратить травмы мозга.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AC2C914-CC5F-FE1F-F08B-CDB41004CF5D}"/>
              </a:ext>
            </a:extLst>
          </p:cNvPr>
          <p:cNvSpPr txBox="1"/>
          <p:nvPr/>
        </p:nvSpPr>
        <p:spPr>
          <a:xfrm>
            <a:off x="914399" y="481264"/>
            <a:ext cx="105717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Возможные признаки проблем со здоровьем мозга</a:t>
            </a:r>
            <a:endParaRPr lang="fi-FI" sz="4500" dirty="0">
              <a:latin typeface="Aptos Black" panose="020B00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FD8F49F-9195-BD36-07A2-A5BFE1BAD5EB}"/>
              </a:ext>
            </a:extLst>
          </p:cNvPr>
          <p:cNvSpPr txBox="1"/>
          <p:nvPr/>
        </p:nvSpPr>
        <p:spPr>
          <a:xfrm>
            <a:off x="914398" y="2147664"/>
            <a:ext cx="105717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latin typeface="Aptos Black" panose="020B0004020202020204" pitchFamily="34" charset="0"/>
              </a:rPr>
              <a:t>Проблемы с памятью, мешающие повседневной жизни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Трудности с планированием или решением проблем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Проблемы с пространственным или временным восприятием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Трудности с устной или письменной речью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Изменения настроения и личности </a:t>
            </a:r>
            <a:endParaRPr lang="fi-FI" sz="3500" dirty="0">
              <a:latin typeface="Aptos Black" panose="020B0004020202020204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14A1DF9-48D2-A696-AAF7-CBDCF349B79B}"/>
              </a:ext>
            </a:extLst>
          </p:cNvPr>
          <p:cNvSpPr txBox="1"/>
          <p:nvPr/>
        </p:nvSpPr>
        <p:spPr>
          <a:xfrm>
            <a:off x="810127" y="7005896"/>
            <a:ext cx="105717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Здоровье мозга при старении</a:t>
            </a:r>
            <a:endParaRPr lang="fi-FI" sz="4500" dirty="0">
              <a:latin typeface="Aptos Black" panose="020B0004020202020204" pitchFamily="34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0500E27F-E925-1206-E36A-94D763899738}"/>
              </a:ext>
            </a:extLst>
          </p:cNvPr>
          <p:cNvSpPr txBox="1"/>
          <p:nvPr/>
        </p:nvSpPr>
        <p:spPr>
          <a:xfrm>
            <a:off x="810126" y="8271990"/>
            <a:ext cx="10571745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latin typeface="Aptos Black" panose="020B0004020202020204" pitchFamily="34" charset="0"/>
              </a:rPr>
              <a:t>Физическая активность и социальная активность могут помочь предотвратить снижение когнитивных способностей.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Такие виды деятельности, как волонтерство, работа на полставки или участие в клубах, обеспечивают умственную стимуляцию и социальное взаимодействие.</a:t>
            </a:r>
            <a:endParaRPr lang="fi-FI" sz="35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11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Vanha mies sätkällä">
            <a:hlinkClick r:id="" action="ppaction://media"/>
            <a:extLst>
              <a:ext uri="{FF2B5EF4-FFF2-40B4-BE49-F238E27FC236}">
                <a16:creationId xmlns:a16="http://schemas.microsoft.com/office/drawing/2014/main" id="{E4AF0801-0A89-6E49-997B-38114CA1BA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181035E-05F3-D0FE-95FD-6806D3A92C31}"/>
              </a:ext>
            </a:extLst>
          </p:cNvPr>
          <p:cNvSpPr txBox="1"/>
          <p:nvPr/>
        </p:nvSpPr>
        <p:spPr>
          <a:xfrm>
            <a:off x="-34616572" y="-63224228"/>
            <a:ext cx="82361315" cy="70082228"/>
          </a:xfrm>
          <a:custGeom>
            <a:avLst/>
            <a:gdLst/>
            <a:ahLst/>
            <a:cxnLst/>
            <a:rect l="l" t="t" r="r" b="b"/>
            <a:pathLst>
              <a:path w="13571621" h="8133347">
                <a:moveTo>
                  <a:pt x="8681384" y="6947539"/>
                </a:moveTo>
                <a:lnTo>
                  <a:pt x="8681384" y="7040557"/>
                </a:lnTo>
                <a:cubicBezTo>
                  <a:pt x="8670469" y="7054448"/>
                  <a:pt x="8654719" y="7067843"/>
                  <a:pt x="8634131" y="7080741"/>
                </a:cubicBezTo>
                <a:cubicBezTo>
                  <a:pt x="8613543" y="7093639"/>
                  <a:pt x="8588614" y="7100088"/>
                  <a:pt x="8559345" y="7100088"/>
                </a:cubicBezTo>
                <a:cubicBezTo>
                  <a:pt x="8540989" y="7100088"/>
                  <a:pt x="8525982" y="7094755"/>
                  <a:pt x="8514324" y="7084089"/>
                </a:cubicBezTo>
                <a:cubicBezTo>
                  <a:pt x="8502666" y="7073424"/>
                  <a:pt x="8496837" y="7057425"/>
                  <a:pt x="8496837" y="7036092"/>
                </a:cubicBezTo>
                <a:cubicBezTo>
                  <a:pt x="8496837" y="7006823"/>
                  <a:pt x="8509239" y="6985118"/>
                  <a:pt x="8534044" y="6970980"/>
                </a:cubicBezTo>
                <a:cubicBezTo>
                  <a:pt x="8558848" y="6956841"/>
                  <a:pt x="8607962" y="6949028"/>
                  <a:pt x="8681384" y="6947539"/>
                </a:cubicBezTo>
                <a:close/>
                <a:moveTo>
                  <a:pt x="5024825" y="6732483"/>
                </a:moveTo>
                <a:cubicBezTo>
                  <a:pt x="5059057" y="6732483"/>
                  <a:pt x="5086217" y="6745505"/>
                  <a:pt x="5106309" y="6771550"/>
                </a:cubicBezTo>
                <a:cubicBezTo>
                  <a:pt x="5126401" y="6797595"/>
                  <a:pt x="5136447" y="6841376"/>
                  <a:pt x="5136447" y="6902891"/>
                </a:cubicBezTo>
                <a:cubicBezTo>
                  <a:pt x="5136447" y="6962919"/>
                  <a:pt x="5126277" y="7006947"/>
                  <a:pt x="5105937" y="7034976"/>
                </a:cubicBezTo>
                <a:cubicBezTo>
                  <a:pt x="5085597" y="7063006"/>
                  <a:pt x="5058560" y="7077020"/>
                  <a:pt x="5024825" y="7077020"/>
                </a:cubicBezTo>
                <a:cubicBezTo>
                  <a:pt x="4993572" y="7077020"/>
                  <a:pt x="4967899" y="7067470"/>
                  <a:pt x="4947807" y="7048370"/>
                </a:cubicBezTo>
                <a:cubicBezTo>
                  <a:pt x="4927715" y="7029271"/>
                  <a:pt x="4912212" y="7009800"/>
                  <a:pt x="4901298" y="6989955"/>
                </a:cubicBezTo>
                <a:lnTo>
                  <a:pt x="4901298" y="6824012"/>
                </a:lnTo>
                <a:cubicBezTo>
                  <a:pt x="4908243" y="6805161"/>
                  <a:pt x="4922630" y="6785193"/>
                  <a:pt x="4944458" y="6764109"/>
                </a:cubicBezTo>
                <a:cubicBezTo>
                  <a:pt x="4966286" y="6743025"/>
                  <a:pt x="4993075" y="6732483"/>
                  <a:pt x="5024825" y="6732483"/>
                </a:cubicBezTo>
                <a:close/>
                <a:moveTo>
                  <a:pt x="7358153" y="6540494"/>
                </a:moveTo>
                <a:lnTo>
                  <a:pt x="7358153" y="7269008"/>
                </a:lnTo>
                <a:lnTo>
                  <a:pt x="7634973" y="7269008"/>
                </a:lnTo>
                <a:lnTo>
                  <a:pt x="7634973" y="6879078"/>
                </a:lnTo>
                <a:lnTo>
                  <a:pt x="7868633" y="7269008"/>
                </a:lnTo>
                <a:lnTo>
                  <a:pt x="8170010" y="7269008"/>
                </a:lnTo>
                <a:lnTo>
                  <a:pt x="7917003" y="6869405"/>
                </a:lnTo>
                <a:lnTo>
                  <a:pt x="8159592" y="6540494"/>
                </a:lnTo>
                <a:lnTo>
                  <a:pt x="7870122" y="6540494"/>
                </a:lnTo>
                <a:lnTo>
                  <a:pt x="7634973" y="6867916"/>
                </a:lnTo>
                <a:lnTo>
                  <a:pt x="7634973" y="6540494"/>
                </a:lnTo>
                <a:close/>
                <a:moveTo>
                  <a:pt x="5548403" y="6540494"/>
                </a:moveTo>
                <a:lnTo>
                  <a:pt x="5548403" y="7269008"/>
                </a:lnTo>
                <a:lnTo>
                  <a:pt x="5801411" y="7269008"/>
                </a:lnTo>
                <a:lnTo>
                  <a:pt x="6072278" y="6889496"/>
                </a:lnTo>
                <a:lnTo>
                  <a:pt x="6072278" y="7269008"/>
                </a:lnTo>
                <a:lnTo>
                  <a:pt x="6323798" y="7269008"/>
                </a:lnTo>
                <a:lnTo>
                  <a:pt x="6323798" y="6540494"/>
                </a:lnTo>
                <a:lnTo>
                  <a:pt x="6072278" y="6540494"/>
                </a:lnTo>
                <a:lnTo>
                  <a:pt x="5801411" y="6920006"/>
                </a:lnTo>
                <a:lnTo>
                  <a:pt x="5801411" y="6540494"/>
                </a:lnTo>
                <a:close/>
                <a:moveTo>
                  <a:pt x="8609946" y="6531565"/>
                </a:moveTo>
                <a:cubicBezTo>
                  <a:pt x="8541485" y="6531565"/>
                  <a:pt x="8481582" y="6539254"/>
                  <a:pt x="8430236" y="6554633"/>
                </a:cubicBezTo>
                <a:cubicBezTo>
                  <a:pt x="8378891" y="6570012"/>
                  <a:pt x="8339079" y="6595809"/>
                  <a:pt x="8310802" y="6632024"/>
                </a:cubicBezTo>
                <a:cubicBezTo>
                  <a:pt x="8282524" y="6668239"/>
                  <a:pt x="8268386" y="6717600"/>
                  <a:pt x="8268386" y="6780108"/>
                </a:cubicBezTo>
                <a:lnTo>
                  <a:pt x="8524370" y="6780108"/>
                </a:lnTo>
                <a:cubicBezTo>
                  <a:pt x="8524370" y="6753319"/>
                  <a:pt x="8531812" y="6734343"/>
                  <a:pt x="8546694" y="6723181"/>
                </a:cubicBezTo>
                <a:cubicBezTo>
                  <a:pt x="8561577" y="6712019"/>
                  <a:pt x="8582661" y="6706438"/>
                  <a:pt x="8609946" y="6706438"/>
                </a:cubicBezTo>
                <a:cubicBezTo>
                  <a:pt x="8632766" y="6706438"/>
                  <a:pt x="8651122" y="6712019"/>
                  <a:pt x="8665013" y="6723181"/>
                </a:cubicBezTo>
                <a:cubicBezTo>
                  <a:pt x="8678903" y="6734343"/>
                  <a:pt x="8685849" y="6754807"/>
                  <a:pt x="8685849" y="6784573"/>
                </a:cubicBezTo>
                <a:lnTo>
                  <a:pt x="8685849" y="6809129"/>
                </a:lnTo>
                <a:cubicBezTo>
                  <a:pt x="8594071" y="6812106"/>
                  <a:pt x="8513332" y="6819795"/>
                  <a:pt x="8443631" y="6832198"/>
                </a:cubicBezTo>
                <a:cubicBezTo>
                  <a:pt x="8373929" y="6844600"/>
                  <a:pt x="8319483" y="6867916"/>
                  <a:pt x="8280292" y="6902147"/>
                </a:cubicBezTo>
                <a:cubicBezTo>
                  <a:pt x="8241100" y="6936377"/>
                  <a:pt x="8221505" y="6987971"/>
                  <a:pt x="8221505" y="7056928"/>
                </a:cubicBezTo>
                <a:cubicBezTo>
                  <a:pt x="8221505" y="7108026"/>
                  <a:pt x="8233535" y="7150194"/>
                  <a:pt x="8257596" y="7183432"/>
                </a:cubicBezTo>
                <a:cubicBezTo>
                  <a:pt x="8281656" y="7216671"/>
                  <a:pt x="8312414" y="7241227"/>
                  <a:pt x="8349869" y="7257102"/>
                </a:cubicBezTo>
                <a:cubicBezTo>
                  <a:pt x="8387324" y="7272977"/>
                  <a:pt x="8425647" y="7280914"/>
                  <a:pt x="8464839" y="7280914"/>
                </a:cubicBezTo>
                <a:cubicBezTo>
                  <a:pt x="8514944" y="7280914"/>
                  <a:pt x="8557484" y="7273101"/>
                  <a:pt x="8592459" y="7257474"/>
                </a:cubicBezTo>
                <a:cubicBezTo>
                  <a:pt x="8627434" y="7241847"/>
                  <a:pt x="8659060" y="7219399"/>
                  <a:pt x="8687337" y="7190129"/>
                </a:cubicBezTo>
                <a:lnTo>
                  <a:pt x="8695522" y="7269008"/>
                </a:lnTo>
                <a:lnTo>
                  <a:pt x="8954483" y="7269008"/>
                </a:lnTo>
                <a:lnTo>
                  <a:pt x="8954483" y="6778619"/>
                </a:lnTo>
                <a:cubicBezTo>
                  <a:pt x="8954483" y="6732979"/>
                  <a:pt x="8947166" y="6694532"/>
                  <a:pt x="8932531" y="6663278"/>
                </a:cubicBezTo>
                <a:cubicBezTo>
                  <a:pt x="8917896" y="6632024"/>
                  <a:pt x="8896068" y="6606599"/>
                  <a:pt x="8867047" y="6587003"/>
                </a:cubicBezTo>
                <a:cubicBezTo>
                  <a:pt x="8838025" y="6567408"/>
                  <a:pt x="8802058" y="6553269"/>
                  <a:pt x="8759146" y="6544587"/>
                </a:cubicBezTo>
                <a:cubicBezTo>
                  <a:pt x="8716234" y="6535906"/>
                  <a:pt x="8666501" y="6531565"/>
                  <a:pt x="8609946" y="6531565"/>
                </a:cubicBezTo>
                <a:close/>
                <a:moveTo>
                  <a:pt x="6852286" y="6530076"/>
                </a:moveTo>
                <a:cubicBezTo>
                  <a:pt x="6772912" y="6530076"/>
                  <a:pt x="6703830" y="6545084"/>
                  <a:pt x="6645043" y="6575097"/>
                </a:cubicBezTo>
                <a:cubicBezTo>
                  <a:pt x="6586256" y="6605111"/>
                  <a:pt x="6540615" y="6648643"/>
                  <a:pt x="6508121" y="6705694"/>
                </a:cubicBezTo>
                <a:cubicBezTo>
                  <a:pt x="6475627" y="6762745"/>
                  <a:pt x="6459380" y="6831702"/>
                  <a:pt x="6459380" y="6912565"/>
                </a:cubicBezTo>
                <a:cubicBezTo>
                  <a:pt x="6459380" y="6991444"/>
                  <a:pt x="6475379" y="7058416"/>
                  <a:pt x="6507377" y="7113483"/>
                </a:cubicBezTo>
                <a:cubicBezTo>
                  <a:pt x="6539375" y="7168549"/>
                  <a:pt x="6584768" y="7210469"/>
                  <a:pt x="6643555" y="7239243"/>
                </a:cubicBezTo>
                <a:cubicBezTo>
                  <a:pt x="6702342" y="7268016"/>
                  <a:pt x="6771919" y="7282403"/>
                  <a:pt x="6852286" y="7282403"/>
                </a:cubicBezTo>
                <a:cubicBezTo>
                  <a:pt x="6930173" y="7282403"/>
                  <a:pt x="6996277" y="7269877"/>
                  <a:pt x="7050600" y="7244824"/>
                </a:cubicBezTo>
                <a:cubicBezTo>
                  <a:pt x="7104922" y="7219771"/>
                  <a:pt x="7146594" y="7183308"/>
                  <a:pt x="7175615" y="7135435"/>
                </a:cubicBezTo>
                <a:cubicBezTo>
                  <a:pt x="7204637" y="7087562"/>
                  <a:pt x="7219892" y="7029891"/>
                  <a:pt x="7221380" y="6962422"/>
                </a:cubicBezTo>
                <a:lnTo>
                  <a:pt x="6954233" y="6962422"/>
                </a:lnTo>
                <a:cubicBezTo>
                  <a:pt x="6954233" y="6997645"/>
                  <a:pt x="6945676" y="7025302"/>
                  <a:pt x="6928561" y="7045394"/>
                </a:cubicBezTo>
                <a:cubicBezTo>
                  <a:pt x="6911445" y="7065486"/>
                  <a:pt x="6886020" y="7075532"/>
                  <a:pt x="6852286" y="7075532"/>
                </a:cubicBezTo>
                <a:cubicBezTo>
                  <a:pt x="6822520" y="7075532"/>
                  <a:pt x="6799080" y="7069206"/>
                  <a:pt x="6781965" y="7056556"/>
                </a:cubicBezTo>
                <a:cubicBezTo>
                  <a:pt x="6764850" y="7043906"/>
                  <a:pt x="6752696" y="7025426"/>
                  <a:pt x="6745502" y="7001118"/>
                </a:cubicBezTo>
                <a:cubicBezTo>
                  <a:pt x="6738308" y="6976809"/>
                  <a:pt x="6734712" y="6947292"/>
                  <a:pt x="6734712" y="6912565"/>
                </a:cubicBezTo>
                <a:cubicBezTo>
                  <a:pt x="6734712" y="6856010"/>
                  <a:pt x="6743021" y="6812850"/>
                  <a:pt x="6759641" y="6783084"/>
                </a:cubicBezTo>
                <a:cubicBezTo>
                  <a:pt x="6776260" y="6753319"/>
                  <a:pt x="6807141" y="6738436"/>
                  <a:pt x="6852286" y="6738436"/>
                </a:cubicBezTo>
                <a:cubicBezTo>
                  <a:pt x="6884532" y="6738436"/>
                  <a:pt x="6908097" y="6746870"/>
                  <a:pt x="6922979" y="6763737"/>
                </a:cubicBezTo>
                <a:cubicBezTo>
                  <a:pt x="6937862" y="6780604"/>
                  <a:pt x="6945304" y="6802184"/>
                  <a:pt x="6945304" y="6828477"/>
                </a:cubicBezTo>
                <a:lnTo>
                  <a:pt x="7213194" y="6828477"/>
                </a:lnTo>
                <a:cubicBezTo>
                  <a:pt x="7213690" y="6762497"/>
                  <a:pt x="7198931" y="6707430"/>
                  <a:pt x="7168918" y="6663278"/>
                </a:cubicBezTo>
                <a:cubicBezTo>
                  <a:pt x="7138904" y="6619126"/>
                  <a:pt x="7096860" y="6585887"/>
                  <a:pt x="7042786" y="6563563"/>
                </a:cubicBezTo>
                <a:cubicBezTo>
                  <a:pt x="6988712" y="6541239"/>
                  <a:pt x="6925212" y="6530076"/>
                  <a:pt x="6852286" y="6530076"/>
                </a:cubicBezTo>
                <a:close/>
                <a:moveTo>
                  <a:pt x="5119331" y="6530076"/>
                </a:moveTo>
                <a:cubicBezTo>
                  <a:pt x="5070714" y="6530076"/>
                  <a:pt x="5028794" y="6539131"/>
                  <a:pt x="4993572" y="6557238"/>
                </a:cubicBezTo>
                <a:cubicBezTo>
                  <a:pt x="4958349" y="6575345"/>
                  <a:pt x="4927591" y="6601266"/>
                  <a:pt x="4901298" y="6635000"/>
                </a:cubicBezTo>
                <a:lnTo>
                  <a:pt x="4883439" y="6540494"/>
                </a:lnTo>
                <a:lnTo>
                  <a:pt x="4624478" y="6540494"/>
                </a:lnTo>
                <a:lnTo>
                  <a:pt x="4624478" y="7535410"/>
                </a:lnTo>
                <a:lnTo>
                  <a:pt x="4901298" y="7535410"/>
                </a:lnTo>
                <a:lnTo>
                  <a:pt x="4901298" y="7184920"/>
                </a:lnTo>
                <a:cubicBezTo>
                  <a:pt x="4926103" y="7214686"/>
                  <a:pt x="4955000" y="7238375"/>
                  <a:pt x="4987990" y="7255986"/>
                </a:cubicBezTo>
                <a:cubicBezTo>
                  <a:pt x="5020981" y="7273597"/>
                  <a:pt x="5059304" y="7282403"/>
                  <a:pt x="5102960" y="7282403"/>
                </a:cubicBezTo>
                <a:cubicBezTo>
                  <a:pt x="5161996" y="7282403"/>
                  <a:pt x="5214829" y="7268636"/>
                  <a:pt x="5261462" y="7241103"/>
                </a:cubicBezTo>
                <a:cubicBezTo>
                  <a:pt x="5308095" y="7213570"/>
                  <a:pt x="5345055" y="7172146"/>
                  <a:pt x="5372339" y="7116831"/>
                </a:cubicBezTo>
                <a:cubicBezTo>
                  <a:pt x="5399624" y="7061517"/>
                  <a:pt x="5413267" y="6991940"/>
                  <a:pt x="5413267" y="6908100"/>
                </a:cubicBezTo>
                <a:cubicBezTo>
                  <a:pt x="5413267" y="6822276"/>
                  <a:pt x="5400989" y="6751458"/>
                  <a:pt x="5376432" y="6695648"/>
                </a:cubicBezTo>
                <a:cubicBezTo>
                  <a:pt x="5351875" y="6639837"/>
                  <a:pt x="5317522" y="6598290"/>
                  <a:pt x="5273368" y="6571004"/>
                </a:cubicBezTo>
                <a:cubicBezTo>
                  <a:pt x="5229217" y="6543719"/>
                  <a:pt x="5177870" y="6530076"/>
                  <a:pt x="5119331" y="6530076"/>
                </a:cubicBezTo>
                <a:close/>
                <a:moveTo>
                  <a:pt x="9301848" y="5118739"/>
                </a:moveTo>
                <a:lnTo>
                  <a:pt x="9343520" y="5118739"/>
                </a:lnTo>
                <a:cubicBezTo>
                  <a:pt x="9362372" y="5118739"/>
                  <a:pt x="9380478" y="5123576"/>
                  <a:pt x="9397842" y="5133250"/>
                </a:cubicBezTo>
                <a:cubicBezTo>
                  <a:pt x="9415206" y="5142924"/>
                  <a:pt x="9423887" y="5162396"/>
                  <a:pt x="9423887" y="5191665"/>
                </a:cubicBezTo>
                <a:cubicBezTo>
                  <a:pt x="9423887" y="5217462"/>
                  <a:pt x="9415826" y="5236438"/>
                  <a:pt x="9399702" y="5248592"/>
                </a:cubicBezTo>
                <a:cubicBezTo>
                  <a:pt x="9383580" y="5260746"/>
                  <a:pt x="9364852" y="5266823"/>
                  <a:pt x="9343520" y="5266823"/>
                </a:cubicBezTo>
                <a:lnTo>
                  <a:pt x="9301848" y="5266823"/>
                </a:lnTo>
                <a:close/>
                <a:moveTo>
                  <a:pt x="5128559" y="5118739"/>
                </a:moveTo>
                <a:lnTo>
                  <a:pt x="5128559" y="5211757"/>
                </a:lnTo>
                <a:cubicBezTo>
                  <a:pt x="5117644" y="5225648"/>
                  <a:pt x="5101894" y="5239043"/>
                  <a:pt x="5081306" y="5251941"/>
                </a:cubicBezTo>
                <a:cubicBezTo>
                  <a:pt x="5060718" y="5264839"/>
                  <a:pt x="5035789" y="5271288"/>
                  <a:pt x="5006520" y="5271288"/>
                </a:cubicBezTo>
                <a:cubicBezTo>
                  <a:pt x="4988164" y="5271288"/>
                  <a:pt x="4973158" y="5265955"/>
                  <a:pt x="4961499" y="5255289"/>
                </a:cubicBezTo>
                <a:cubicBezTo>
                  <a:pt x="4949841" y="5244624"/>
                  <a:pt x="4944013" y="5228625"/>
                  <a:pt x="4944013" y="5207292"/>
                </a:cubicBezTo>
                <a:cubicBezTo>
                  <a:pt x="4944013" y="5178023"/>
                  <a:pt x="4956414" y="5156318"/>
                  <a:pt x="4981220" y="5142180"/>
                </a:cubicBezTo>
                <a:cubicBezTo>
                  <a:pt x="5006023" y="5128041"/>
                  <a:pt x="5055137" y="5120228"/>
                  <a:pt x="5128559" y="5118739"/>
                </a:cubicBezTo>
                <a:close/>
                <a:moveTo>
                  <a:pt x="7572614" y="4905171"/>
                </a:moveTo>
                <a:cubicBezTo>
                  <a:pt x="7604364" y="4905171"/>
                  <a:pt x="7628797" y="4913605"/>
                  <a:pt x="7645912" y="4930472"/>
                </a:cubicBezTo>
                <a:cubicBezTo>
                  <a:pt x="7663027" y="4947339"/>
                  <a:pt x="7674934" y="4969043"/>
                  <a:pt x="7681631" y="4995584"/>
                </a:cubicBezTo>
                <a:cubicBezTo>
                  <a:pt x="7688328" y="5022125"/>
                  <a:pt x="7691677" y="5050030"/>
                  <a:pt x="7691677" y="5079300"/>
                </a:cubicBezTo>
                <a:cubicBezTo>
                  <a:pt x="7691677" y="5107577"/>
                  <a:pt x="7688328" y="5134490"/>
                  <a:pt x="7681631" y="5160039"/>
                </a:cubicBezTo>
                <a:cubicBezTo>
                  <a:pt x="7674934" y="5185588"/>
                  <a:pt x="7663027" y="5206424"/>
                  <a:pt x="7645912" y="5222547"/>
                </a:cubicBezTo>
                <a:cubicBezTo>
                  <a:pt x="7628797" y="5238670"/>
                  <a:pt x="7604364" y="5246732"/>
                  <a:pt x="7572614" y="5246732"/>
                </a:cubicBezTo>
                <a:cubicBezTo>
                  <a:pt x="7540368" y="5246732"/>
                  <a:pt x="7515191" y="5238670"/>
                  <a:pt x="7497084" y="5222547"/>
                </a:cubicBezTo>
                <a:cubicBezTo>
                  <a:pt x="7478976" y="5206424"/>
                  <a:pt x="7466450" y="5185588"/>
                  <a:pt x="7459505" y="5160039"/>
                </a:cubicBezTo>
                <a:cubicBezTo>
                  <a:pt x="7452559" y="5134490"/>
                  <a:pt x="7449087" y="5107577"/>
                  <a:pt x="7449087" y="5079300"/>
                </a:cubicBezTo>
                <a:cubicBezTo>
                  <a:pt x="7449087" y="5050030"/>
                  <a:pt x="7452559" y="5022125"/>
                  <a:pt x="7459505" y="4995584"/>
                </a:cubicBezTo>
                <a:cubicBezTo>
                  <a:pt x="7466450" y="4969043"/>
                  <a:pt x="7478976" y="4947339"/>
                  <a:pt x="7497084" y="4930472"/>
                </a:cubicBezTo>
                <a:cubicBezTo>
                  <a:pt x="7515191" y="4913605"/>
                  <a:pt x="7540368" y="4905171"/>
                  <a:pt x="7572614" y="4905171"/>
                </a:cubicBezTo>
                <a:close/>
                <a:moveTo>
                  <a:pt x="8501451" y="4903683"/>
                </a:moveTo>
                <a:cubicBezTo>
                  <a:pt x="8535681" y="4903683"/>
                  <a:pt x="8562842" y="4916705"/>
                  <a:pt x="8582934" y="4942750"/>
                </a:cubicBezTo>
                <a:cubicBezTo>
                  <a:pt x="8603026" y="4968795"/>
                  <a:pt x="8613072" y="5012576"/>
                  <a:pt x="8613072" y="5074091"/>
                </a:cubicBezTo>
                <a:cubicBezTo>
                  <a:pt x="8613072" y="5134118"/>
                  <a:pt x="8602902" y="5178147"/>
                  <a:pt x="8582562" y="5206176"/>
                </a:cubicBezTo>
                <a:cubicBezTo>
                  <a:pt x="8562222" y="5234206"/>
                  <a:pt x="8535185" y="5248220"/>
                  <a:pt x="8501451" y="5248220"/>
                </a:cubicBezTo>
                <a:cubicBezTo>
                  <a:pt x="8470197" y="5248220"/>
                  <a:pt x="8444524" y="5238670"/>
                  <a:pt x="8424432" y="5219570"/>
                </a:cubicBezTo>
                <a:cubicBezTo>
                  <a:pt x="8404340" y="5200471"/>
                  <a:pt x="8388837" y="5180999"/>
                  <a:pt x="8377923" y="5161155"/>
                </a:cubicBezTo>
                <a:lnTo>
                  <a:pt x="8377923" y="4995212"/>
                </a:lnTo>
                <a:cubicBezTo>
                  <a:pt x="8384869" y="4976361"/>
                  <a:pt x="8399255" y="4956393"/>
                  <a:pt x="8421083" y="4935309"/>
                </a:cubicBezTo>
                <a:cubicBezTo>
                  <a:pt x="8442912" y="4914225"/>
                  <a:pt x="8469701" y="4903683"/>
                  <a:pt x="8501451" y="4903683"/>
                </a:cubicBezTo>
                <a:close/>
                <a:moveTo>
                  <a:pt x="3903853" y="4885704"/>
                </a:moveTo>
                <a:lnTo>
                  <a:pt x="3903853" y="5273950"/>
                </a:lnTo>
                <a:lnTo>
                  <a:pt x="3885575" y="5269637"/>
                </a:lnTo>
                <a:cubicBezTo>
                  <a:pt x="3873576" y="5265963"/>
                  <a:pt x="3862553" y="5261677"/>
                  <a:pt x="3852507" y="5256777"/>
                </a:cubicBezTo>
                <a:cubicBezTo>
                  <a:pt x="3812323" y="5237182"/>
                  <a:pt x="3784170" y="5211633"/>
                  <a:pt x="3768047" y="5180131"/>
                </a:cubicBezTo>
                <a:cubicBezTo>
                  <a:pt x="3751924" y="5148629"/>
                  <a:pt x="3743863" y="5115515"/>
                  <a:pt x="3743863" y="5080788"/>
                </a:cubicBezTo>
                <a:cubicBezTo>
                  <a:pt x="3743863" y="5046062"/>
                  <a:pt x="3751924" y="5012823"/>
                  <a:pt x="3768047" y="4981074"/>
                </a:cubicBezTo>
                <a:cubicBezTo>
                  <a:pt x="3784170" y="4949324"/>
                  <a:pt x="3812323" y="4923403"/>
                  <a:pt x="3852507" y="4903311"/>
                </a:cubicBezTo>
                <a:cubicBezTo>
                  <a:pt x="3862553" y="4898288"/>
                  <a:pt x="3873576" y="4893893"/>
                  <a:pt x="3885575" y="4890125"/>
                </a:cubicBezTo>
                <a:close/>
                <a:moveTo>
                  <a:pt x="4130816" y="4884731"/>
                </a:moveTo>
                <a:lnTo>
                  <a:pt x="4152767" y="4890125"/>
                </a:lnTo>
                <a:cubicBezTo>
                  <a:pt x="4164550" y="4893893"/>
                  <a:pt x="4175340" y="4898288"/>
                  <a:pt x="4185138" y="4903311"/>
                </a:cubicBezTo>
                <a:cubicBezTo>
                  <a:pt x="4224329" y="4923403"/>
                  <a:pt x="4251863" y="4949324"/>
                  <a:pt x="4267738" y="4981074"/>
                </a:cubicBezTo>
                <a:cubicBezTo>
                  <a:pt x="4283612" y="5012823"/>
                  <a:pt x="4291550" y="5046062"/>
                  <a:pt x="4291550" y="5080788"/>
                </a:cubicBezTo>
                <a:cubicBezTo>
                  <a:pt x="4291550" y="5115515"/>
                  <a:pt x="4283612" y="5148629"/>
                  <a:pt x="4267738" y="5180131"/>
                </a:cubicBezTo>
                <a:cubicBezTo>
                  <a:pt x="4251863" y="5211633"/>
                  <a:pt x="4224329" y="5237182"/>
                  <a:pt x="4185138" y="5256777"/>
                </a:cubicBezTo>
                <a:cubicBezTo>
                  <a:pt x="4175340" y="5261677"/>
                  <a:pt x="4164550" y="5265963"/>
                  <a:pt x="4152767" y="5269637"/>
                </a:cubicBezTo>
                <a:lnTo>
                  <a:pt x="4130816" y="5274899"/>
                </a:lnTo>
                <a:close/>
                <a:moveTo>
                  <a:pt x="9779586" y="4711694"/>
                </a:moveTo>
                <a:lnTo>
                  <a:pt x="9779586" y="5440208"/>
                </a:lnTo>
                <a:lnTo>
                  <a:pt x="10056407" y="5440208"/>
                </a:lnTo>
                <a:lnTo>
                  <a:pt x="10056407" y="4711694"/>
                </a:lnTo>
                <a:close/>
                <a:moveTo>
                  <a:pt x="9025028" y="4711694"/>
                </a:moveTo>
                <a:lnTo>
                  <a:pt x="9025028" y="5440208"/>
                </a:lnTo>
                <a:lnTo>
                  <a:pt x="9353938" y="5440208"/>
                </a:lnTo>
                <a:cubicBezTo>
                  <a:pt x="9461590" y="5440208"/>
                  <a:pt x="9546918" y="5420488"/>
                  <a:pt x="9609922" y="5381049"/>
                </a:cubicBezTo>
                <a:cubicBezTo>
                  <a:pt x="9672926" y="5341610"/>
                  <a:pt x="9704428" y="5278482"/>
                  <a:pt x="9704428" y="5191665"/>
                </a:cubicBezTo>
                <a:cubicBezTo>
                  <a:pt x="9704428" y="5129157"/>
                  <a:pt x="9689793" y="5079920"/>
                  <a:pt x="9660524" y="5043954"/>
                </a:cubicBezTo>
                <a:cubicBezTo>
                  <a:pt x="9631255" y="5007987"/>
                  <a:pt x="9590450" y="4982438"/>
                  <a:pt x="9538112" y="4967307"/>
                </a:cubicBezTo>
                <a:cubicBezTo>
                  <a:pt x="9485774" y="4952176"/>
                  <a:pt x="9424383" y="4944610"/>
                  <a:pt x="9353938" y="4944610"/>
                </a:cubicBezTo>
                <a:lnTo>
                  <a:pt x="9301848" y="4944610"/>
                </a:lnTo>
                <a:lnTo>
                  <a:pt x="9301848" y="4711694"/>
                </a:lnTo>
                <a:close/>
                <a:moveTo>
                  <a:pt x="6379608" y="4711694"/>
                </a:moveTo>
                <a:lnTo>
                  <a:pt x="6379608" y="4920798"/>
                </a:lnTo>
                <a:lnTo>
                  <a:pt x="6610292" y="4920798"/>
                </a:lnTo>
                <a:lnTo>
                  <a:pt x="6610292" y="5440208"/>
                </a:lnTo>
                <a:lnTo>
                  <a:pt x="6887112" y="5440208"/>
                </a:lnTo>
                <a:lnTo>
                  <a:pt x="6887112" y="4920798"/>
                </a:lnTo>
                <a:lnTo>
                  <a:pt x="7117795" y="4920798"/>
                </a:lnTo>
                <a:lnTo>
                  <a:pt x="7117795" y="4711694"/>
                </a:lnTo>
                <a:lnTo>
                  <a:pt x="6887112" y="4711694"/>
                </a:lnTo>
                <a:lnTo>
                  <a:pt x="6610292" y="4711694"/>
                </a:lnTo>
                <a:close/>
                <a:moveTo>
                  <a:pt x="5557928" y="4711694"/>
                </a:moveTo>
                <a:lnTo>
                  <a:pt x="5557928" y="5440208"/>
                </a:lnTo>
                <a:lnTo>
                  <a:pt x="5834748" y="5440208"/>
                </a:lnTo>
                <a:lnTo>
                  <a:pt x="5834748" y="5050279"/>
                </a:lnTo>
                <a:lnTo>
                  <a:pt x="6068408" y="5440208"/>
                </a:lnTo>
                <a:lnTo>
                  <a:pt x="6369785" y="5440208"/>
                </a:lnTo>
                <a:lnTo>
                  <a:pt x="6116778" y="5040605"/>
                </a:lnTo>
                <a:lnTo>
                  <a:pt x="6359367" y="4711694"/>
                </a:lnTo>
                <a:lnTo>
                  <a:pt x="6069897" y="4711694"/>
                </a:lnTo>
                <a:lnTo>
                  <a:pt x="5834748" y="5039117"/>
                </a:lnTo>
                <a:lnTo>
                  <a:pt x="5834748" y="4711694"/>
                </a:lnTo>
                <a:close/>
                <a:moveTo>
                  <a:pt x="5057121" y="4702765"/>
                </a:moveTo>
                <a:cubicBezTo>
                  <a:pt x="4988660" y="4702765"/>
                  <a:pt x="4928757" y="4710454"/>
                  <a:pt x="4877412" y="4725833"/>
                </a:cubicBezTo>
                <a:cubicBezTo>
                  <a:pt x="4826066" y="4741212"/>
                  <a:pt x="4786255" y="4767009"/>
                  <a:pt x="4757977" y="4803224"/>
                </a:cubicBezTo>
                <a:cubicBezTo>
                  <a:pt x="4729700" y="4839439"/>
                  <a:pt x="4715561" y="4888800"/>
                  <a:pt x="4715561" y="4951308"/>
                </a:cubicBezTo>
                <a:lnTo>
                  <a:pt x="4971546" y="4951308"/>
                </a:lnTo>
                <a:cubicBezTo>
                  <a:pt x="4971546" y="4924519"/>
                  <a:pt x="4978986" y="4905543"/>
                  <a:pt x="4993869" y="4894381"/>
                </a:cubicBezTo>
                <a:cubicBezTo>
                  <a:pt x="5008753" y="4883219"/>
                  <a:pt x="5029837" y="4877638"/>
                  <a:pt x="5057121" y="4877638"/>
                </a:cubicBezTo>
                <a:cubicBezTo>
                  <a:pt x="5079942" y="4877638"/>
                  <a:pt x="5098297" y="4883219"/>
                  <a:pt x="5112188" y="4894381"/>
                </a:cubicBezTo>
                <a:cubicBezTo>
                  <a:pt x="5126079" y="4905543"/>
                  <a:pt x="5133023" y="4926007"/>
                  <a:pt x="5133023" y="4955773"/>
                </a:cubicBezTo>
                <a:lnTo>
                  <a:pt x="5133023" y="4980330"/>
                </a:lnTo>
                <a:cubicBezTo>
                  <a:pt x="5041246" y="4983306"/>
                  <a:pt x="4960507" y="4990995"/>
                  <a:pt x="4890806" y="5003398"/>
                </a:cubicBezTo>
                <a:cubicBezTo>
                  <a:pt x="4821105" y="5015800"/>
                  <a:pt x="4766659" y="5039117"/>
                  <a:pt x="4727468" y="5073347"/>
                </a:cubicBezTo>
                <a:cubicBezTo>
                  <a:pt x="4688276" y="5107577"/>
                  <a:pt x="4668680" y="5159171"/>
                  <a:pt x="4668680" y="5228128"/>
                </a:cubicBezTo>
                <a:cubicBezTo>
                  <a:pt x="4668680" y="5279226"/>
                  <a:pt x="4680711" y="5321394"/>
                  <a:pt x="4704771" y="5354632"/>
                </a:cubicBezTo>
                <a:cubicBezTo>
                  <a:pt x="4728832" y="5387871"/>
                  <a:pt x="4759590" y="5412427"/>
                  <a:pt x="4797045" y="5428302"/>
                </a:cubicBezTo>
                <a:cubicBezTo>
                  <a:pt x="4834500" y="5444177"/>
                  <a:pt x="4872822" y="5452114"/>
                  <a:pt x="4912014" y="5452114"/>
                </a:cubicBezTo>
                <a:cubicBezTo>
                  <a:pt x="4962119" y="5452114"/>
                  <a:pt x="5004660" y="5444301"/>
                  <a:pt x="5039634" y="5428674"/>
                </a:cubicBezTo>
                <a:cubicBezTo>
                  <a:pt x="5074608" y="5413047"/>
                  <a:pt x="5106234" y="5390599"/>
                  <a:pt x="5134512" y="5361329"/>
                </a:cubicBezTo>
                <a:lnTo>
                  <a:pt x="5142697" y="5440208"/>
                </a:lnTo>
                <a:lnTo>
                  <a:pt x="5401659" y="5440208"/>
                </a:lnTo>
                <a:lnTo>
                  <a:pt x="5401659" y="4949819"/>
                </a:lnTo>
                <a:cubicBezTo>
                  <a:pt x="5401659" y="4904179"/>
                  <a:pt x="5394342" y="4865732"/>
                  <a:pt x="5379707" y="4834478"/>
                </a:cubicBezTo>
                <a:cubicBezTo>
                  <a:pt x="5365072" y="4803224"/>
                  <a:pt x="5343244" y="4777799"/>
                  <a:pt x="5314222" y="4758203"/>
                </a:cubicBezTo>
                <a:cubicBezTo>
                  <a:pt x="5285200" y="4738608"/>
                  <a:pt x="5249234" y="4724469"/>
                  <a:pt x="5206322" y="4715787"/>
                </a:cubicBezTo>
                <a:cubicBezTo>
                  <a:pt x="5163410" y="4707106"/>
                  <a:pt x="5113676" y="4702765"/>
                  <a:pt x="5057121" y="4702765"/>
                </a:cubicBezTo>
                <a:close/>
                <a:moveTo>
                  <a:pt x="8595956" y="4701276"/>
                </a:moveTo>
                <a:cubicBezTo>
                  <a:pt x="8547340" y="4701276"/>
                  <a:pt x="8505420" y="4710330"/>
                  <a:pt x="8470197" y="4728438"/>
                </a:cubicBezTo>
                <a:cubicBezTo>
                  <a:pt x="8434974" y="4746545"/>
                  <a:pt x="8404216" y="4772466"/>
                  <a:pt x="8377923" y="4806200"/>
                </a:cubicBezTo>
                <a:lnTo>
                  <a:pt x="8360064" y="4711694"/>
                </a:lnTo>
                <a:lnTo>
                  <a:pt x="8101103" y="4711694"/>
                </a:lnTo>
                <a:lnTo>
                  <a:pt x="8101103" y="5706610"/>
                </a:lnTo>
                <a:lnTo>
                  <a:pt x="8377923" y="5706610"/>
                </a:lnTo>
                <a:lnTo>
                  <a:pt x="8377923" y="5356120"/>
                </a:lnTo>
                <a:cubicBezTo>
                  <a:pt x="8402728" y="5385886"/>
                  <a:pt x="8431625" y="5409575"/>
                  <a:pt x="8464616" y="5427186"/>
                </a:cubicBezTo>
                <a:cubicBezTo>
                  <a:pt x="8497606" y="5444797"/>
                  <a:pt x="8535929" y="5453603"/>
                  <a:pt x="8579585" y="5453603"/>
                </a:cubicBezTo>
                <a:cubicBezTo>
                  <a:pt x="8638621" y="5453603"/>
                  <a:pt x="8691455" y="5439836"/>
                  <a:pt x="8738087" y="5412303"/>
                </a:cubicBezTo>
                <a:cubicBezTo>
                  <a:pt x="8784720" y="5384770"/>
                  <a:pt x="8821679" y="5343346"/>
                  <a:pt x="8848964" y="5288031"/>
                </a:cubicBezTo>
                <a:cubicBezTo>
                  <a:pt x="8876250" y="5232717"/>
                  <a:pt x="8889892" y="5163140"/>
                  <a:pt x="8889892" y="5079300"/>
                </a:cubicBezTo>
                <a:cubicBezTo>
                  <a:pt x="8889892" y="4993476"/>
                  <a:pt x="8877614" y="4922659"/>
                  <a:pt x="8853057" y="4866848"/>
                </a:cubicBezTo>
                <a:cubicBezTo>
                  <a:pt x="8828500" y="4811037"/>
                  <a:pt x="8794146" y="4769489"/>
                  <a:pt x="8749994" y="4742204"/>
                </a:cubicBezTo>
                <a:cubicBezTo>
                  <a:pt x="8705842" y="4714919"/>
                  <a:pt x="8654495" y="4701276"/>
                  <a:pt x="8595956" y="4701276"/>
                </a:cubicBezTo>
                <a:close/>
                <a:moveTo>
                  <a:pt x="7572614" y="4696812"/>
                </a:moveTo>
                <a:cubicBezTo>
                  <a:pt x="7495720" y="4696812"/>
                  <a:pt x="7427135" y="4711447"/>
                  <a:pt x="7366859" y="4740716"/>
                </a:cubicBezTo>
                <a:cubicBezTo>
                  <a:pt x="7306584" y="4769986"/>
                  <a:pt x="7259331" y="4813022"/>
                  <a:pt x="7225101" y="4869824"/>
                </a:cubicBezTo>
                <a:cubicBezTo>
                  <a:pt x="7190870" y="4926627"/>
                  <a:pt x="7173755" y="4996452"/>
                  <a:pt x="7173755" y="5079300"/>
                </a:cubicBezTo>
                <a:cubicBezTo>
                  <a:pt x="7173755" y="5160659"/>
                  <a:pt x="7190870" y="5229369"/>
                  <a:pt x="7225101" y="5285427"/>
                </a:cubicBezTo>
                <a:cubicBezTo>
                  <a:pt x="7259331" y="5341486"/>
                  <a:pt x="7306584" y="5383778"/>
                  <a:pt x="7366859" y="5412303"/>
                </a:cubicBezTo>
                <a:cubicBezTo>
                  <a:pt x="7427135" y="5440828"/>
                  <a:pt x="7495720" y="5455091"/>
                  <a:pt x="7572614" y="5455091"/>
                </a:cubicBezTo>
                <a:cubicBezTo>
                  <a:pt x="7648517" y="5455091"/>
                  <a:pt x="7716357" y="5440828"/>
                  <a:pt x="7776137" y="5412303"/>
                </a:cubicBezTo>
                <a:cubicBezTo>
                  <a:pt x="7835916" y="5383778"/>
                  <a:pt x="7883045" y="5341486"/>
                  <a:pt x="7917523" y="5285427"/>
                </a:cubicBezTo>
                <a:cubicBezTo>
                  <a:pt x="7952002" y="5229369"/>
                  <a:pt x="7969241" y="5160659"/>
                  <a:pt x="7969241" y="5079300"/>
                </a:cubicBezTo>
                <a:cubicBezTo>
                  <a:pt x="7969241" y="4996452"/>
                  <a:pt x="7952002" y="4926627"/>
                  <a:pt x="7917523" y="4869824"/>
                </a:cubicBezTo>
                <a:cubicBezTo>
                  <a:pt x="7883045" y="4813022"/>
                  <a:pt x="7835916" y="4769986"/>
                  <a:pt x="7776137" y="4740716"/>
                </a:cubicBezTo>
                <a:cubicBezTo>
                  <a:pt x="7716357" y="4711447"/>
                  <a:pt x="7648517" y="4696812"/>
                  <a:pt x="7572614" y="4696812"/>
                </a:cubicBezTo>
                <a:close/>
                <a:moveTo>
                  <a:pt x="3903853" y="4438595"/>
                </a:moveTo>
                <a:lnTo>
                  <a:pt x="3903853" y="4698494"/>
                </a:lnTo>
                <a:lnTo>
                  <a:pt x="3892667" y="4699346"/>
                </a:lnTo>
                <a:cubicBezTo>
                  <a:pt x="3773558" y="4711857"/>
                  <a:pt x="3678936" y="4743134"/>
                  <a:pt x="3608801" y="4793178"/>
                </a:cubicBezTo>
                <a:cubicBezTo>
                  <a:pt x="3515287" y="4859903"/>
                  <a:pt x="3468530" y="4955773"/>
                  <a:pt x="3468530" y="5080788"/>
                </a:cubicBezTo>
                <a:cubicBezTo>
                  <a:pt x="3468530" y="5205804"/>
                  <a:pt x="3515287" y="5301054"/>
                  <a:pt x="3608801" y="5366538"/>
                </a:cubicBezTo>
                <a:cubicBezTo>
                  <a:pt x="3678936" y="5415651"/>
                  <a:pt x="3773558" y="5446347"/>
                  <a:pt x="3892667" y="5458626"/>
                </a:cubicBezTo>
                <a:lnTo>
                  <a:pt x="3903853" y="5459462"/>
                </a:lnTo>
                <a:lnTo>
                  <a:pt x="3903853" y="5706610"/>
                </a:lnTo>
                <a:lnTo>
                  <a:pt x="4130816" y="5706610"/>
                </a:lnTo>
                <a:lnTo>
                  <a:pt x="4130816" y="5459724"/>
                </a:lnTo>
                <a:lnTo>
                  <a:pt x="4145303" y="5458626"/>
                </a:lnTo>
                <a:cubicBezTo>
                  <a:pt x="4262831" y="5446347"/>
                  <a:pt x="4356848" y="5415651"/>
                  <a:pt x="4427355" y="5366538"/>
                </a:cubicBezTo>
                <a:cubicBezTo>
                  <a:pt x="4521365" y="5301054"/>
                  <a:pt x="4568370" y="5205804"/>
                  <a:pt x="4568370" y="5080788"/>
                </a:cubicBezTo>
                <a:cubicBezTo>
                  <a:pt x="4568370" y="4955773"/>
                  <a:pt x="4521365" y="4859903"/>
                  <a:pt x="4427355" y="4793178"/>
                </a:cubicBezTo>
                <a:cubicBezTo>
                  <a:pt x="4356848" y="4743134"/>
                  <a:pt x="4262831" y="4711857"/>
                  <a:pt x="4145303" y="4699346"/>
                </a:cubicBezTo>
                <a:lnTo>
                  <a:pt x="4130816" y="4698227"/>
                </a:lnTo>
                <a:lnTo>
                  <a:pt x="4130816" y="4438595"/>
                </a:lnTo>
                <a:close/>
                <a:moveTo>
                  <a:pt x="9759048" y="3289940"/>
                </a:moveTo>
                <a:lnTo>
                  <a:pt x="9800720" y="3289940"/>
                </a:lnTo>
                <a:cubicBezTo>
                  <a:pt x="9819572" y="3289940"/>
                  <a:pt x="9837679" y="3294777"/>
                  <a:pt x="9855042" y="3304451"/>
                </a:cubicBezTo>
                <a:cubicBezTo>
                  <a:pt x="9872406" y="3314124"/>
                  <a:pt x="9881087" y="3333596"/>
                  <a:pt x="9881087" y="3362865"/>
                </a:cubicBezTo>
                <a:cubicBezTo>
                  <a:pt x="9881087" y="3388663"/>
                  <a:pt x="9873025" y="3407638"/>
                  <a:pt x="9856902" y="3419792"/>
                </a:cubicBezTo>
                <a:cubicBezTo>
                  <a:pt x="9840780" y="3431947"/>
                  <a:pt x="9822052" y="3438024"/>
                  <a:pt x="9800720" y="3438024"/>
                </a:cubicBezTo>
                <a:lnTo>
                  <a:pt x="9759048" y="3438024"/>
                </a:lnTo>
                <a:close/>
                <a:moveTo>
                  <a:pt x="8958651" y="3074883"/>
                </a:moveTo>
                <a:cubicBezTo>
                  <a:pt x="8992881" y="3074883"/>
                  <a:pt x="9020042" y="3087906"/>
                  <a:pt x="9040134" y="3113950"/>
                </a:cubicBezTo>
                <a:cubicBezTo>
                  <a:pt x="9060226" y="3139995"/>
                  <a:pt x="9070272" y="3183775"/>
                  <a:pt x="9070272" y="3245291"/>
                </a:cubicBezTo>
                <a:cubicBezTo>
                  <a:pt x="9070272" y="3305319"/>
                  <a:pt x="9060101" y="3349347"/>
                  <a:pt x="9039762" y="3377376"/>
                </a:cubicBezTo>
                <a:cubicBezTo>
                  <a:pt x="9019422" y="3405405"/>
                  <a:pt x="8992385" y="3419420"/>
                  <a:pt x="8958651" y="3419420"/>
                </a:cubicBezTo>
                <a:cubicBezTo>
                  <a:pt x="8927397" y="3419420"/>
                  <a:pt x="8901724" y="3409870"/>
                  <a:pt x="8881632" y="3390771"/>
                </a:cubicBezTo>
                <a:cubicBezTo>
                  <a:pt x="8861540" y="3371671"/>
                  <a:pt x="8846038" y="3352200"/>
                  <a:pt x="8835123" y="3332355"/>
                </a:cubicBezTo>
                <a:lnTo>
                  <a:pt x="8835123" y="3166412"/>
                </a:lnTo>
                <a:cubicBezTo>
                  <a:pt x="8842068" y="3147561"/>
                  <a:pt x="8856456" y="3127593"/>
                  <a:pt x="8878283" y="3106509"/>
                </a:cubicBezTo>
                <a:cubicBezTo>
                  <a:pt x="8900111" y="3085425"/>
                  <a:pt x="8926900" y="3074883"/>
                  <a:pt x="8958651" y="3074883"/>
                </a:cubicBezTo>
                <a:close/>
                <a:moveTo>
                  <a:pt x="8042911" y="3048838"/>
                </a:moveTo>
                <a:cubicBezTo>
                  <a:pt x="8071188" y="3048838"/>
                  <a:pt x="8096489" y="3056776"/>
                  <a:pt x="8118813" y="3072650"/>
                </a:cubicBezTo>
                <a:cubicBezTo>
                  <a:pt x="8141138" y="3088525"/>
                  <a:pt x="8153540" y="3114819"/>
                  <a:pt x="8156020" y="3151529"/>
                </a:cubicBezTo>
                <a:lnTo>
                  <a:pt x="7931290" y="3151529"/>
                </a:lnTo>
                <a:cubicBezTo>
                  <a:pt x="7934762" y="3118292"/>
                  <a:pt x="7947041" y="3092866"/>
                  <a:pt x="7968125" y="3075255"/>
                </a:cubicBezTo>
                <a:cubicBezTo>
                  <a:pt x="7989209" y="3057644"/>
                  <a:pt x="8014138" y="3048838"/>
                  <a:pt x="8042911" y="3048838"/>
                </a:cubicBezTo>
                <a:close/>
                <a:moveTo>
                  <a:pt x="5737861" y="3048838"/>
                </a:moveTo>
                <a:cubicBezTo>
                  <a:pt x="5766139" y="3048838"/>
                  <a:pt x="5791440" y="3056776"/>
                  <a:pt x="5813764" y="3072650"/>
                </a:cubicBezTo>
                <a:cubicBezTo>
                  <a:pt x="5836088" y="3088525"/>
                  <a:pt x="5848491" y="3114819"/>
                  <a:pt x="5850971" y="3151529"/>
                </a:cubicBezTo>
                <a:lnTo>
                  <a:pt x="5626240" y="3151529"/>
                </a:lnTo>
                <a:cubicBezTo>
                  <a:pt x="5629713" y="3118292"/>
                  <a:pt x="5641991" y="3092866"/>
                  <a:pt x="5663075" y="3075255"/>
                </a:cubicBezTo>
                <a:cubicBezTo>
                  <a:pt x="5684159" y="3057644"/>
                  <a:pt x="5709088" y="3048838"/>
                  <a:pt x="5737861" y="3048838"/>
                </a:cubicBezTo>
                <a:close/>
                <a:moveTo>
                  <a:pt x="2156462" y="3048838"/>
                </a:moveTo>
                <a:cubicBezTo>
                  <a:pt x="2184739" y="3048838"/>
                  <a:pt x="2210040" y="3056776"/>
                  <a:pt x="2232364" y="3072650"/>
                </a:cubicBezTo>
                <a:cubicBezTo>
                  <a:pt x="2254688" y="3088525"/>
                  <a:pt x="2267091" y="3114819"/>
                  <a:pt x="2269571" y="3151529"/>
                </a:cubicBezTo>
                <a:lnTo>
                  <a:pt x="2044841" y="3151529"/>
                </a:lnTo>
                <a:cubicBezTo>
                  <a:pt x="2048313" y="3118292"/>
                  <a:pt x="2060591" y="3092866"/>
                  <a:pt x="2081675" y="3075255"/>
                </a:cubicBezTo>
                <a:cubicBezTo>
                  <a:pt x="2102759" y="3057644"/>
                  <a:pt x="2127688" y="3048838"/>
                  <a:pt x="2156462" y="3048838"/>
                </a:cubicBezTo>
                <a:close/>
                <a:moveTo>
                  <a:pt x="6567578" y="2884383"/>
                </a:moveTo>
                <a:lnTo>
                  <a:pt x="6567578" y="3611408"/>
                </a:lnTo>
                <a:lnTo>
                  <a:pt x="6819097" y="3611408"/>
                </a:lnTo>
                <a:lnTo>
                  <a:pt x="6819097" y="3227432"/>
                </a:lnTo>
                <a:lnTo>
                  <a:pt x="6977599" y="3480440"/>
                </a:lnTo>
                <a:lnTo>
                  <a:pt x="7094429" y="3480440"/>
                </a:lnTo>
                <a:lnTo>
                  <a:pt x="7254420" y="3224455"/>
                </a:lnTo>
                <a:lnTo>
                  <a:pt x="7254420" y="3611408"/>
                </a:lnTo>
                <a:lnTo>
                  <a:pt x="7520078" y="3611408"/>
                </a:lnTo>
                <a:lnTo>
                  <a:pt x="7520078" y="2884383"/>
                </a:lnTo>
                <a:lnTo>
                  <a:pt x="7239537" y="2884383"/>
                </a:lnTo>
                <a:lnTo>
                  <a:pt x="7043084" y="3193945"/>
                </a:lnTo>
                <a:lnTo>
                  <a:pt x="6839933" y="2884383"/>
                </a:lnTo>
                <a:close/>
                <a:moveTo>
                  <a:pt x="10987178" y="2882894"/>
                </a:moveTo>
                <a:lnTo>
                  <a:pt x="10987178" y="3611408"/>
                </a:lnTo>
                <a:lnTo>
                  <a:pt x="11240185" y="3611408"/>
                </a:lnTo>
                <a:lnTo>
                  <a:pt x="11511053" y="3231896"/>
                </a:lnTo>
                <a:lnTo>
                  <a:pt x="11511053" y="3611408"/>
                </a:lnTo>
                <a:lnTo>
                  <a:pt x="11762572" y="3611408"/>
                </a:lnTo>
                <a:lnTo>
                  <a:pt x="11762572" y="2882894"/>
                </a:lnTo>
                <a:lnTo>
                  <a:pt x="11511053" y="2882894"/>
                </a:lnTo>
                <a:lnTo>
                  <a:pt x="11240185" y="3262406"/>
                </a:lnTo>
                <a:lnTo>
                  <a:pt x="11240185" y="2882894"/>
                </a:lnTo>
                <a:close/>
                <a:moveTo>
                  <a:pt x="10236786" y="2882894"/>
                </a:moveTo>
                <a:lnTo>
                  <a:pt x="10236786" y="3611408"/>
                </a:lnTo>
                <a:lnTo>
                  <a:pt x="10513607" y="3611408"/>
                </a:lnTo>
                <a:lnTo>
                  <a:pt x="10513607" y="2882894"/>
                </a:lnTo>
                <a:close/>
                <a:moveTo>
                  <a:pt x="9482228" y="2882894"/>
                </a:moveTo>
                <a:lnTo>
                  <a:pt x="9482228" y="3611408"/>
                </a:lnTo>
                <a:lnTo>
                  <a:pt x="9811138" y="3611408"/>
                </a:lnTo>
                <a:cubicBezTo>
                  <a:pt x="9918790" y="3611408"/>
                  <a:pt x="10004118" y="3591688"/>
                  <a:pt x="10067122" y="3552249"/>
                </a:cubicBezTo>
                <a:cubicBezTo>
                  <a:pt x="10130126" y="3512810"/>
                  <a:pt x="10161628" y="3449682"/>
                  <a:pt x="10161628" y="3362865"/>
                </a:cubicBezTo>
                <a:cubicBezTo>
                  <a:pt x="10161628" y="3300358"/>
                  <a:pt x="10146993" y="3251120"/>
                  <a:pt x="10117724" y="3215153"/>
                </a:cubicBezTo>
                <a:cubicBezTo>
                  <a:pt x="10088454" y="3179186"/>
                  <a:pt x="10047651" y="3153638"/>
                  <a:pt x="9995313" y="3138507"/>
                </a:cubicBezTo>
                <a:cubicBezTo>
                  <a:pt x="9942975" y="3123376"/>
                  <a:pt x="9881583" y="3115811"/>
                  <a:pt x="9811138" y="3115811"/>
                </a:cubicBezTo>
                <a:lnTo>
                  <a:pt x="9759048" y="3115811"/>
                </a:lnTo>
                <a:lnTo>
                  <a:pt x="9759048" y="2882894"/>
                </a:lnTo>
                <a:close/>
                <a:moveTo>
                  <a:pt x="4433979" y="2882894"/>
                </a:moveTo>
                <a:lnTo>
                  <a:pt x="4433979" y="3611408"/>
                </a:lnTo>
                <a:lnTo>
                  <a:pt x="4686986" y="3611408"/>
                </a:lnTo>
                <a:lnTo>
                  <a:pt x="4957854" y="3231896"/>
                </a:lnTo>
                <a:lnTo>
                  <a:pt x="4957854" y="3611408"/>
                </a:lnTo>
                <a:lnTo>
                  <a:pt x="5209372" y="3611408"/>
                </a:lnTo>
                <a:lnTo>
                  <a:pt x="5209372" y="2882894"/>
                </a:lnTo>
                <a:lnTo>
                  <a:pt x="4957854" y="2882894"/>
                </a:lnTo>
                <a:lnTo>
                  <a:pt x="4686986" y="3262406"/>
                </a:lnTo>
                <a:lnTo>
                  <a:pt x="4686986" y="2882894"/>
                </a:lnTo>
                <a:close/>
                <a:moveTo>
                  <a:pt x="3538629" y="2882894"/>
                </a:moveTo>
                <a:lnTo>
                  <a:pt x="3538629" y="3611408"/>
                </a:lnTo>
                <a:lnTo>
                  <a:pt x="3815449" y="3611408"/>
                </a:lnTo>
                <a:lnTo>
                  <a:pt x="3815449" y="3221479"/>
                </a:lnTo>
                <a:lnTo>
                  <a:pt x="4049109" y="3611408"/>
                </a:lnTo>
                <a:lnTo>
                  <a:pt x="4350486" y="3611408"/>
                </a:lnTo>
                <a:lnTo>
                  <a:pt x="4097478" y="3211805"/>
                </a:lnTo>
                <a:lnTo>
                  <a:pt x="4340068" y="2882894"/>
                </a:lnTo>
                <a:lnTo>
                  <a:pt x="4050597" y="2882894"/>
                </a:lnTo>
                <a:lnTo>
                  <a:pt x="3815449" y="3210316"/>
                </a:lnTo>
                <a:lnTo>
                  <a:pt x="3815449" y="2882894"/>
                </a:lnTo>
                <a:close/>
                <a:moveTo>
                  <a:pt x="8042911" y="2873965"/>
                </a:moveTo>
                <a:cubicBezTo>
                  <a:pt x="7967009" y="2873965"/>
                  <a:pt x="7899416" y="2888104"/>
                  <a:pt x="7840133" y="2916381"/>
                </a:cubicBezTo>
                <a:cubicBezTo>
                  <a:pt x="7780850" y="2944659"/>
                  <a:pt x="7734341" y="2986082"/>
                  <a:pt x="7700606" y="3040652"/>
                </a:cubicBezTo>
                <a:cubicBezTo>
                  <a:pt x="7666872" y="3095223"/>
                  <a:pt x="7650005" y="3162443"/>
                  <a:pt x="7650005" y="3242315"/>
                </a:cubicBezTo>
                <a:cubicBezTo>
                  <a:pt x="7650005" y="3330619"/>
                  <a:pt x="7667244" y="3403049"/>
                  <a:pt x="7701723" y="3459603"/>
                </a:cubicBezTo>
                <a:cubicBezTo>
                  <a:pt x="7736201" y="3516158"/>
                  <a:pt x="7783578" y="3557830"/>
                  <a:pt x="7843853" y="3584619"/>
                </a:cubicBezTo>
                <a:cubicBezTo>
                  <a:pt x="7904129" y="3611408"/>
                  <a:pt x="7972466" y="3624803"/>
                  <a:pt x="8048864" y="3624803"/>
                </a:cubicBezTo>
                <a:cubicBezTo>
                  <a:pt x="8121294" y="3624803"/>
                  <a:pt x="8185166" y="3616245"/>
                  <a:pt x="8240480" y="3599130"/>
                </a:cubicBezTo>
                <a:cubicBezTo>
                  <a:pt x="8295795" y="3582015"/>
                  <a:pt x="8339699" y="3554358"/>
                  <a:pt x="8372193" y="3516158"/>
                </a:cubicBezTo>
                <a:cubicBezTo>
                  <a:pt x="8404687" y="3477959"/>
                  <a:pt x="8422919" y="3427358"/>
                  <a:pt x="8426888" y="3364353"/>
                </a:cubicBezTo>
                <a:lnTo>
                  <a:pt x="8169415" y="3364353"/>
                </a:lnTo>
                <a:cubicBezTo>
                  <a:pt x="8167927" y="3391142"/>
                  <a:pt x="8156393" y="3410366"/>
                  <a:pt x="8134812" y="3422025"/>
                </a:cubicBezTo>
                <a:cubicBezTo>
                  <a:pt x="8113232" y="3433683"/>
                  <a:pt x="8086071" y="3439512"/>
                  <a:pt x="8053329" y="3439512"/>
                </a:cubicBezTo>
                <a:cubicBezTo>
                  <a:pt x="8023068" y="3439512"/>
                  <a:pt x="7998635" y="3433062"/>
                  <a:pt x="7980031" y="3420164"/>
                </a:cubicBezTo>
                <a:cubicBezTo>
                  <a:pt x="7961428" y="3407266"/>
                  <a:pt x="7947909" y="3390150"/>
                  <a:pt x="7939476" y="3368818"/>
                </a:cubicBezTo>
                <a:cubicBezTo>
                  <a:pt x="7931042" y="3347486"/>
                  <a:pt x="7926329" y="3324666"/>
                  <a:pt x="7925337" y="3300358"/>
                </a:cubicBezTo>
                <a:lnTo>
                  <a:pt x="8426888" y="3300358"/>
                </a:lnTo>
                <a:cubicBezTo>
                  <a:pt x="8427880" y="3294901"/>
                  <a:pt x="8428624" y="3288203"/>
                  <a:pt x="8429120" y="3280266"/>
                </a:cubicBezTo>
                <a:cubicBezTo>
                  <a:pt x="8429616" y="3272328"/>
                  <a:pt x="8429864" y="3265879"/>
                  <a:pt x="8429864" y="3260918"/>
                </a:cubicBezTo>
                <a:cubicBezTo>
                  <a:pt x="8429864" y="3134414"/>
                  <a:pt x="8394890" y="3038296"/>
                  <a:pt x="8324940" y="2972564"/>
                </a:cubicBezTo>
                <a:cubicBezTo>
                  <a:pt x="8254991" y="2906831"/>
                  <a:pt x="8160981" y="2873965"/>
                  <a:pt x="8042911" y="2873965"/>
                </a:cubicBezTo>
                <a:close/>
                <a:moveTo>
                  <a:pt x="5737861" y="2873965"/>
                </a:moveTo>
                <a:cubicBezTo>
                  <a:pt x="5661959" y="2873965"/>
                  <a:pt x="5594366" y="2888104"/>
                  <a:pt x="5535083" y="2916381"/>
                </a:cubicBezTo>
                <a:cubicBezTo>
                  <a:pt x="5475800" y="2944659"/>
                  <a:pt x="5429291" y="2986082"/>
                  <a:pt x="5395557" y="3040652"/>
                </a:cubicBezTo>
                <a:cubicBezTo>
                  <a:pt x="5361822" y="3095223"/>
                  <a:pt x="5344955" y="3162443"/>
                  <a:pt x="5344955" y="3242315"/>
                </a:cubicBezTo>
                <a:cubicBezTo>
                  <a:pt x="5344955" y="3330619"/>
                  <a:pt x="5362194" y="3403049"/>
                  <a:pt x="5396673" y="3459603"/>
                </a:cubicBezTo>
                <a:cubicBezTo>
                  <a:pt x="5431152" y="3516158"/>
                  <a:pt x="5478528" y="3557830"/>
                  <a:pt x="5538804" y="3584619"/>
                </a:cubicBezTo>
                <a:cubicBezTo>
                  <a:pt x="5599079" y="3611408"/>
                  <a:pt x="5667416" y="3624803"/>
                  <a:pt x="5743815" y="3624803"/>
                </a:cubicBezTo>
                <a:cubicBezTo>
                  <a:pt x="5816244" y="3624803"/>
                  <a:pt x="5880116" y="3616245"/>
                  <a:pt x="5935431" y="3599130"/>
                </a:cubicBezTo>
                <a:cubicBezTo>
                  <a:pt x="5990745" y="3582015"/>
                  <a:pt x="6034650" y="3554358"/>
                  <a:pt x="6067144" y="3516158"/>
                </a:cubicBezTo>
                <a:cubicBezTo>
                  <a:pt x="6099637" y="3477959"/>
                  <a:pt x="6117869" y="3427358"/>
                  <a:pt x="6121838" y="3364353"/>
                </a:cubicBezTo>
                <a:lnTo>
                  <a:pt x="5864365" y="3364353"/>
                </a:lnTo>
                <a:cubicBezTo>
                  <a:pt x="5862877" y="3391142"/>
                  <a:pt x="5851343" y="3410366"/>
                  <a:pt x="5829763" y="3422025"/>
                </a:cubicBezTo>
                <a:cubicBezTo>
                  <a:pt x="5808183" y="3433683"/>
                  <a:pt x="5781021" y="3439512"/>
                  <a:pt x="5748279" y="3439512"/>
                </a:cubicBezTo>
                <a:cubicBezTo>
                  <a:pt x="5718018" y="3439512"/>
                  <a:pt x="5693585" y="3433062"/>
                  <a:pt x="5674982" y="3420164"/>
                </a:cubicBezTo>
                <a:cubicBezTo>
                  <a:pt x="5656378" y="3407266"/>
                  <a:pt x="5642859" y="3390150"/>
                  <a:pt x="5634426" y="3368818"/>
                </a:cubicBezTo>
                <a:cubicBezTo>
                  <a:pt x="5625992" y="3347486"/>
                  <a:pt x="5621279" y="3324666"/>
                  <a:pt x="5620287" y="3300358"/>
                </a:cubicBezTo>
                <a:lnTo>
                  <a:pt x="6121838" y="3300358"/>
                </a:lnTo>
                <a:cubicBezTo>
                  <a:pt x="6122830" y="3294901"/>
                  <a:pt x="6123574" y="3288203"/>
                  <a:pt x="6124070" y="3280266"/>
                </a:cubicBezTo>
                <a:cubicBezTo>
                  <a:pt x="6124567" y="3272328"/>
                  <a:pt x="6124814" y="3265879"/>
                  <a:pt x="6124814" y="3260918"/>
                </a:cubicBezTo>
                <a:cubicBezTo>
                  <a:pt x="6124814" y="3134414"/>
                  <a:pt x="6089840" y="3038296"/>
                  <a:pt x="6019890" y="2972564"/>
                </a:cubicBezTo>
                <a:cubicBezTo>
                  <a:pt x="5949941" y="2906831"/>
                  <a:pt x="5855932" y="2873965"/>
                  <a:pt x="5737861" y="2873965"/>
                </a:cubicBezTo>
                <a:close/>
                <a:moveTo>
                  <a:pt x="2156462" y="2873965"/>
                </a:moveTo>
                <a:cubicBezTo>
                  <a:pt x="2080559" y="2873965"/>
                  <a:pt x="2012967" y="2888104"/>
                  <a:pt x="1953683" y="2916381"/>
                </a:cubicBezTo>
                <a:cubicBezTo>
                  <a:pt x="1894400" y="2944659"/>
                  <a:pt x="1847891" y="2986082"/>
                  <a:pt x="1814157" y="3040652"/>
                </a:cubicBezTo>
                <a:cubicBezTo>
                  <a:pt x="1780423" y="3095223"/>
                  <a:pt x="1763555" y="3162443"/>
                  <a:pt x="1763555" y="3242315"/>
                </a:cubicBezTo>
                <a:cubicBezTo>
                  <a:pt x="1763555" y="3330619"/>
                  <a:pt x="1780795" y="3403049"/>
                  <a:pt x="1815273" y="3459603"/>
                </a:cubicBezTo>
                <a:cubicBezTo>
                  <a:pt x="1849752" y="3516158"/>
                  <a:pt x="1897129" y="3557830"/>
                  <a:pt x="1957404" y="3584619"/>
                </a:cubicBezTo>
                <a:cubicBezTo>
                  <a:pt x="2017679" y="3611408"/>
                  <a:pt x="2086016" y="3624803"/>
                  <a:pt x="2162415" y="3624803"/>
                </a:cubicBezTo>
                <a:cubicBezTo>
                  <a:pt x="2234844" y="3624803"/>
                  <a:pt x="2298717" y="3616245"/>
                  <a:pt x="2354031" y="3599130"/>
                </a:cubicBezTo>
                <a:cubicBezTo>
                  <a:pt x="2409345" y="3582015"/>
                  <a:pt x="2453250" y="3554358"/>
                  <a:pt x="2485744" y="3516158"/>
                </a:cubicBezTo>
                <a:cubicBezTo>
                  <a:pt x="2518238" y="3477959"/>
                  <a:pt x="2536469" y="3427358"/>
                  <a:pt x="2540438" y="3364353"/>
                </a:cubicBezTo>
                <a:lnTo>
                  <a:pt x="2282966" y="3364353"/>
                </a:lnTo>
                <a:cubicBezTo>
                  <a:pt x="2281477" y="3391142"/>
                  <a:pt x="2269943" y="3410366"/>
                  <a:pt x="2248363" y="3422025"/>
                </a:cubicBezTo>
                <a:cubicBezTo>
                  <a:pt x="2226783" y="3433683"/>
                  <a:pt x="2199622" y="3439512"/>
                  <a:pt x="2166880" y="3439512"/>
                </a:cubicBezTo>
                <a:cubicBezTo>
                  <a:pt x="2136618" y="3439512"/>
                  <a:pt x="2112185" y="3433062"/>
                  <a:pt x="2093582" y="3420164"/>
                </a:cubicBezTo>
                <a:cubicBezTo>
                  <a:pt x="2074978" y="3407266"/>
                  <a:pt x="2061460" y="3390150"/>
                  <a:pt x="2053026" y="3368818"/>
                </a:cubicBezTo>
                <a:cubicBezTo>
                  <a:pt x="2044592" y="3347486"/>
                  <a:pt x="2039880" y="3324666"/>
                  <a:pt x="2038888" y="3300358"/>
                </a:cubicBezTo>
                <a:lnTo>
                  <a:pt x="2540438" y="3300358"/>
                </a:lnTo>
                <a:cubicBezTo>
                  <a:pt x="2541430" y="3294901"/>
                  <a:pt x="2542175" y="3288203"/>
                  <a:pt x="2542671" y="3280266"/>
                </a:cubicBezTo>
                <a:cubicBezTo>
                  <a:pt x="2543166" y="3272328"/>
                  <a:pt x="2543415" y="3265879"/>
                  <a:pt x="2543415" y="3260918"/>
                </a:cubicBezTo>
                <a:cubicBezTo>
                  <a:pt x="2543415" y="3134414"/>
                  <a:pt x="2508440" y="3038296"/>
                  <a:pt x="2438491" y="2972564"/>
                </a:cubicBezTo>
                <a:cubicBezTo>
                  <a:pt x="2368542" y="2906831"/>
                  <a:pt x="2274532" y="2873965"/>
                  <a:pt x="2156462" y="2873965"/>
                </a:cubicBezTo>
                <a:close/>
                <a:moveTo>
                  <a:pt x="9053156" y="2872477"/>
                </a:moveTo>
                <a:cubicBezTo>
                  <a:pt x="9004540" y="2872477"/>
                  <a:pt x="8962619" y="2881530"/>
                  <a:pt x="8927397" y="2899638"/>
                </a:cubicBezTo>
                <a:cubicBezTo>
                  <a:pt x="8892174" y="2917745"/>
                  <a:pt x="8861416" y="2943666"/>
                  <a:pt x="8835123" y="2977400"/>
                </a:cubicBezTo>
                <a:lnTo>
                  <a:pt x="8817264" y="2882894"/>
                </a:lnTo>
                <a:lnTo>
                  <a:pt x="8558303" y="2882894"/>
                </a:lnTo>
                <a:lnTo>
                  <a:pt x="8558303" y="3877811"/>
                </a:lnTo>
                <a:lnTo>
                  <a:pt x="8835123" y="3877811"/>
                </a:lnTo>
                <a:lnTo>
                  <a:pt x="8835123" y="3527320"/>
                </a:lnTo>
                <a:cubicBezTo>
                  <a:pt x="8859928" y="3557086"/>
                  <a:pt x="8888826" y="3580775"/>
                  <a:pt x="8921816" y="3598386"/>
                </a:cubicBezTo>
                <a:cubicBezTo>
                  <a:pt x="8954805" y="3615997"/>
                  <a:pt x="8993129" y="3624803"/>
                  <a:pt x="9036785" y="3624803"/>
                </a:cubicBezTo>
                <a:cubicBezTo>
                  <a:pt x="9095820" y="3624803"/>
                  <a:pt x="9148654" y="3611036"/>
                  <a:pt x="9195287" y="3583503"/>
                </a:cubicBezTo>
                <a:cubicBezTo>
                  <a:pt x="9241920" y="3555970"/>
                  <a:pt x="9278878" y="3514546"/>
                  <a:pt x="9306164" y="3459232"/>
                </a:cubicBezTo>
                <a:cubicBezTo>
                  <a:pt x="9333450" y="3403917"/>
                  <a:pt x="9347092" y="3334340"/>
                  <a:pt x="9347092" y="3250500"/>
                </a:cubicBezTo>
                <a:cubicBezTo>
                  <a:pt x="9347092" y="3164676"/>
                  <a:pt x="9334814" y="3093858"/>
                  <a:pt x="9310257" y="3038048"/>
                </a:cubicBezTo>
                <a:cubicBezTo>
                  <a:pt x="9285700" y="2982238"/>
                  <a:pt x="9251345" y="2940689"/>
                  <a:pt x="9207194" y="2913405"/>
                </a:cubicBezTo>
                <a:cubicBezTo>
                  <a:pt x="9163042" y="2886119"/>
                  <a:pt x="9111696" y="2872477"/>
                  <a:pt x="9053156" y="2872477"/>
                </a:cubicBezTo>
                <a:close/>
                <a:moveTo>
                  <a:pt x="3032762" y="2872477"/>
                </a:moveTo>
                <a:cubicBezTo>
                  <a:pt x="2953387" y="2872477"/>
                  <a:pt x="2884306" y="2887484"/>
                  <a:pt x="2825519" y="2917497"/>
                </a:cubicBezTo>
                <a:cubicBezTo>
                  <a:pt x="2766732" y="2947511"/>
                  <a:pt x="2721091" y="2991043"/>
                  <a:pt x="2688597" y="3048094"/>
                </a:cubicBezTo>
                <a:cubicBezTo>
                  <a:pt x="2656102" y="3105145"/>
                  <a:pt x="2639855" y="3174102"/>
                  <a:pt x="2639855" y="3254965"/>
                </a:cubicBezTo>
                <a:cubicBezTo>
                  <a:pt x="2639855" y="3333844"/>
                  <a:pt x="2655854" y="3400816"/>
                  <a:pt x="2687853" y="3455883"/>
                </a:cubicBezTo>
                <a:cubicBezTo>
                  <a:pt x="2719851" y="3510949"/>
                  <a:pt x="2765243" y="3552869"/>
                  <a:pt x="2824030" y="3581643"/>
                </a:cubicBezTo>
                <a:cubicBezTo>
                  <a:pt x="2882818" y="3610416"/>
                  <a:pt x="2952395" y="3624803"/>
                  <a:pt x="3032762" y="3624803"/>
                </a:cubicBezTo>
                <a:cubicBezTo>
                  <a:pt x="3110649" y="3624803"/>
                  <a:pt x="3176753" y="3612277"/>
                  <a:pt x="3231076" y="3587223"/>
                </a:cubicBezTo>
                <a:cubicBezTo>
                  <a:pt x="3285398" y="3562171"/>
                  <a:pt x="3327070" y="3525708"/>
                  <a:pt x="3356091" y="3477835"/>
                </a:cubicBezTo>
                <a:cubicBezTo>
                  <a:pt x="3385112" y="3429962"/>
                  <a:pt x="3400368" y="3372291"/>
                  <a:pt x="3401856" y="3304822"/>
                </a:cubicBezTo>
                <a:lnTo>
                  <a:pt x="3134709" y="3304822"/>
                </a:lnTo>
                <a:cubicBezTo>
                  <a:pt x="3134709" y="3340045"/>
                  <a:pt x="3126151" y="3367702"/>
                  <a:pt x="3109036" y="3387794"/>
                </a:cubicBezTo>
                <a:cubicBezTo>
                  <a:pt x="3091921" y="3407886"/>
                  <a:pt x="3066496" y="3417931"/>
                  <a:pt x="3032762" y="3417931"/>
                </a:cubicBezTo>
                <a:cubicBezTo>
                  <a:pt x="3002997" y="3417931"/>
                  <a:pt x="2979556" y="3411607"/>
                  <a:pt x="2962440" y="3398956"/>
                </a:cubicBezTo>
                <a:cubicBezTo>
                  <a:pt x="2945325" y="3386306"/>
                  <a:pt x="2933171" y="3367826"/>
                  <a:pt x="2925978" y="3343518"/>
                </a:cubicBezTo>
                <a:cubicBezTo>
                  <a:pt x="2918784" y="3319209"/>
                  <a:pt x="2915188" y="3289691"/>
                  <a:pt x="2915188" y="3254965"/>
                </a:cubicBezTo>
                <a:cubicBezTo>
                  <a:pt x="2915188" y="3198411"/>
                  <a:pt x="2923497" y="3155250"/>
                  <a:pt x="2940117" y="3125484"/>
                </a:cubicBezTo>
                <a:cubicBezTo>
                  <a:pt x="2956735" y="3095719"/>
                  <a:pt x="2987618" y="3080837"/>
                  <a:pt x="3032762" y="3080837"/>
                </a:cubicBezTo>
                <a:cubicBezTo>
                  <a:pt x="3065008" y="3080837"/>
                  <a:pt x="3088573" y="3089270"/>
                  <a:pt x="3103455" y="3106137"/>
                </a:cubicBezTo>
                <a:cubicBezTo>
                  <a:pt x="3118338" y="3123004"/>
                  <a:pt x="3125780" y="3144584"/>
                  <a:pt x="3125780" y="3170877"/>
                </a:cubicBezTo>
                <a:lnTo>
                  <a:pt x="3393670" y="3170877"/>
                </a:lnTo>
                <a:cubicBezTo>
                  <a:pt x="3394166" y="3104897"/>
                  <a:pt x="3379408" y="3049831"/>
                  <a:pt x="3349394" y="3005678"/>
                </a:cubicBezTo>
                <a:cubicBezTo>
                  <a:pt x="3319380" y="2961526"/>
                  <a:pt x="3277336" y="2928287"/>
                  <a:pt x="3223262" y="2905963"/>
                </a:cubicBezTo>
                <a:cubicBezTo>
                  <a:pt x="3169188" y="2883638"/>
                  <a:pt x="3105688" y="2872477"/>
                  <a:pt x="3032762" y="2872477"/>
                </a:cubicBezTo>
                <a:close/>
                <a:moveTo>
                  <a:pt x="8100359" y="1461140"/>
                </a:moveTo>
                <a:lnTo>
                  <a:pt x="8100359" y="1554157"/>
                </a:lnTo>
                <a:cubicBezTo>
                  <a:pt x="8089445" y="1568048"/>
                  <a:pt x="8073694" y="1581442"/>
                  <a:pt x="8053106" y="1594341"/>
                </a:cubicBezTo>
                <a:cubicBezTo>
                  <a:pt x="8032518" y="1607239"/>
                  <a:pt x="8007589" y="1613689"/>
                  <a:pt x="7978320" y="1613689"/>
                </a:cubicBezTo>
                <a:cubicBezTo>
                  <a:pt x="7959964" y="1613689"/>
                  <a:pt x="7944957" y="1608355"/>
                  <a:pt x="7933299" y="1597689"/>
                </a:cubicBezTo>
                <a:cubicBezTo>
                  <a:pt x="7921641" y="1587023"/>
                  <a:pt x="7915812" y="1571024"/>
                  <a:pt x="7915812" y="1549692"/>
                </a:cubicBezTo>
                <a:cubicBezTo>
                  <a:pt x="7915812" y="1520423"/>
                  <a:pt x="7928214" y="1498719"/>
                  <a:pt x="7953019" y="1484580"/>
                </a:cubicBezTo>
                <a:cubicBezTo>
                  <a:pt x="7977824" y="1470441"/>
                  <a:pt x="8026937" y="1462628"/>
                  <a:pt x="8100359" y="1461140"/>
                </a:cubicBezTo>
                <a:close/>
                <a:moveTo>
                  <a:pt x="4115040" y="1247571"/>
                </a:moveTo>
                <a:cubicBezTo>
                  <a:pt x="4146790" y="1247571"/>
                  <a:pt x="4171223" y="1256005"/>
                  <a:pt x="4188338" y="1272872"/>
                </a:cubicBezTo>
                <a:cubicBezTo>
                  <a:pt x="4205453" y="1289739"/>
                  <a:pt x="4217359" y="1311443"/>
                  <a:pt x="4224057" y="1337984"/>
                </a:cubicBezTo>
                <a:cubicBezTo>
                  <a:pt x="4230754" y="1364525"/>
                  <a:pt x="4234103" y="1392431"/>
                  <a:pt x="4234103" y="1421700"/>
                </a:cubicBezTo>
                <a:cubicBezTo>
                  <a:pt x="4234103" y="1449977"/>
                  <a:pt x="4230754" y="1476891"/>
                  <a:pt x="4224057" y="1502439"/>
                </a:cubicBezTo>
                <a:cubicBezTo>
                  <a:pt x="4217359" y="1527988"/>
                  <a:pt x="4205453" y="1548824"/>
                  <a:pt x="4188338" y="1564947"/>
                </a:cubicBezTo>
                <a:cubicBezTo>
                  <a:pt x="4171223" y="1581070"/>
                  <a:pt x="4146790" y="1589132"/>
                  <a:pt x="4115040" y="1589132"/>
                </a:cubicBezTo>
                <a:cubicBezTo>
                  <a:pt x="4082794" y="1589132"/>
                  <a:pt x="4057617" y="1581070"/>
                  <a:pt x="4039509" y="1564947"/>
                </a:cubicBezTo>
                <a:cubicBezTo>
                  <a:pt x="4021402" y="1548824"/>
                  <a:pt x="4008875" y="1527988"/>
                  <a:pt x="4001930" y="1502439"/>
                </a:cubicBezTo>
                <a:cubicBezTo>
                  <a:pt x="3994985" y="1476891"/>
                  <a:pt x="3991513" y="1449977"/>
                  <a:pt x="3991513" y="1421700"/>
                </a:cubicBezTo>
                <a:cubicBezTo>
                  <a:pt x="3991513" y="1392431"/>
                  <a:pt x="3994985" y="1364525"/>
                  <a:pt x="4001930" y="1337984"/>
                </a:cubicBezTo>
                <a:cubicBezTo>
                  <a:pt x="4008875" y="1311443"/>
                  <a:pt x="4021402" y="1289739"/>
                  <a:pt x="4039509" y="1272872"/>
                </a:cubicBezTo>
                <a:cubicBezTo>
                  <a:pt x="4057617" y="1256005"/>
                  <a:pt x="4082794" y="1247571"/>
                  <a:pt x="4115040" y="1247571"/>
                </a:cubicBezTo>
                <a:close/>
                <a:moveTo>
                  <a:pt x="3224601" y="1246083"/>
                </a:moveTo>
                <a:cubicBezTo>
                  <a:pt x="3258832" y="1246083"/>
                  <a:pt x="3285993" y="1259105"/>
                  <a:pt x="3306084" y="1285150"/>
                </a:cubicBezTo>
                <a:cubicBezTo>
                  <a:pt x="3326176" y="1311195"/>
                  <a:pt x="3336223" y="1354976"/>
                  <a:pt x="3336223" y="1416491"/>
                </a:cubicBezTo>
                <a:cubicBezTo>
                  <a:pt x="3336223" y="1476519"/>
                  <a:pt x="3326053" y="1520547"/>
                  <a:pt x="3305713" y="1548576"/>
                </a:cubicBezTo>
                <a:cubicBezTo>
                  <a:pt x="3285373" y="1576605"/>
                  <a:pt x="3258336" y="1590620"/>
                  <a:pt x="3224601" y="1590620"/>
                </a:cubicBezTo>
                <a:cubicBezTo>
                  <a:pt x="3193348" y="1590620"/>
                  <a:pt x="3167674" y="1581070"/>
                  <a:pt x="3147583" y="1561971"/>
                </a:cubicBezTo>
                <a:cubicBezTo>
                  <a:pt x="3127491" y="1542871"/>
                  <a:pt x="3111988" y="1523399"/>
                  <a:pt x="3101074" y="1503555"/>
                </a:cubicBezTo>
                <a:lnTo>
                  <a:pt x="3101074" y="1337612"/>
                </a:lnTo>
                <a:cubicBezTo>
                  <a:pt x="3108019" y="1318761"/>
                  <a:pt x="3122406" y="1298793"/>
                  <a:pt x="3144234" y="1277709"/>
                </a:cubicBezTo>
                <a:cubicBezTo>
                  <a:pt x="3166063" y="1256625"/>
                  <a:pt x="3192852" y="1246083"/>
                  <a:pt x="3224601" y="1246083"/>
                </a:cubicBezTo>
                <a:close/>
                <a:moveTo>
                  <a:pt x="5046852" y="1228104"/>
                </a:moveTo>
                <a:lnTo>
                  <a:pt x="5046852" y="1616350"/>
                </a:lnTo>
                <a:lnTo>
                  <a:pt x="5028574" y="1612037"/>
                </a:lnTo>
                <a:cubicBezTo>
                  <a:pt x="5016575" y="1608363"/>
                  <a:pt x="5005552" y="1604077"/>
                  <a:pt x="4995506" y="1599178"/>
                </a:cubicBezTo>
                <a:cubicBezTo>
                  <a:pt x="4955323" y="1579582"/>
                  <a:pt x="4927171" y="1554033"/>
                  <a:pt x="4911047" y="1522531"/>
                </a:cubicBezTo>
                <a:cubicBezTo>
                  <a:pt x="4894923" y="1491029"/>
                  <a:pt x="4886862" y="1457915"/>
                  <a:pt x="4886862" y="1423188"/>
                </a:cubicBezTo>
                <a:cubicBezTo>
                  <a:pt x="4886862" y="1388462"/>
                  <a:pt x="4894923" y="1355224"/>
                  <a:pt x="4911047" y="1323474"/>
                </a:cubicBezTo>
                <a:cubicBezTo>
                  <a:pt x="4927171" y="1291724"/>
                  <a:pt x="4955323" y="1265803"/>
                  <a:pt x="4995506" y="1245711"/>
                </a:cubicBezTo>
                <a:cubicBezTo>
                  <a:pt x="5005552" y="1240688"/>
                  <a:pt x="5016575" y="1236293"/>
                  <a:pt x="5028574" y="1232526"/>
                </a:cubicBezTo>
                <a:close/>
                <a:moveTo>
                  <a:pt x="5273815" y="1227131"/>
                </a:moveTo>
                <a:lnTo>
                  <a:pt x="5295768" y="1232526"/>
                </a:lnTo>
                <a:cubicBezTo>
                  <a:pt x="5307549" y="1236293"/>
                  <a:pt x="5318340" y="1240688"/>
                  <a:pt x="5328138" y="1245711"/>
                </a:cubicBezTo>
                <a:cubicBezTo>
                  <a:pt x="5367329" y="1265803"/>
                  <a:pt x="5394862" y="1291724"/>
                  <a:pt x="5410738" y="1323474"/>
                </a:cubicBezTo>
                <a:cubicBezTo>
                  <a:pt x="5426612" y="1355224"/>
                  <a:pt x="5434549" y="1388462"/>
                  <a:pt x="5434549" y="1423188"/>
                </a:cubicBezTo>
                <a:cubicBezTo>
                  <a:pt x="5434549" y="1457915"/>
                  <a:pt x="5426612" y="1491029"/>
                  <a:pt x="5410738" y="1522531"/>
                </a:cubicBezTo>
                <a:cubicBezTo>
                  <a:pt x="5394862" y="1554033"/>
                  <a:pt x="5367329" y="1579582"/>
                  <a:pt x="5328138" y="1599178"/>
                </a:cubicBezTo>
                <a:cubicBezTo>
                  <a:pt x="5318340" y="1604077"/>
                  <a:pt x="5307549" y="1608363"/>
                  <a:pt x="5295768" y="1612037"/>
                </a:cubicBezTo>
                <a:lnTo>
                  <a:pt x="5273815" y="1617299"/>
                </a:lnTo>
                <a:close/>
                <a:moveTo>
                  <a:pt x="11107877" y="1054095"/>
                </a:moveTo>
                <a:lnTo>
                  <a:pt x="11107877" y="1348030"/>
                </a:lnTo>
                <a:cubicBezTo>
                  <a:pt x="11107877" y="1434351"/>
                  <a:pt x="11132434" y="1499463"/>
                  <a:pt x="11181547" y="1543367"/>
                </a:cubicBezTo>
                <a:cubicBezTo>
                  <a:pt x="11230660" y="1587272"/>
                  <a:pt x="11290439" y="1609224"/>
                  <a:pt x="11360885" y="1609224"/>
                </a:cubicBezTo>
                <a:cubicBezTo>
                  <a:pt x="11415455" y="1609224"/>
                  <a:pt x="11460228" y="1603022"/>
                  <a:pt x="11495202" y="1590620"/>
                </a:cubicBezTo>
                <a:cubicBezTo>
                  <a:pt x="11530177" y="1578218"/>
                  <a:pt x="11559074" y="1565071"/>
                  <a:pt x="11581895" y="1551181"/>
                </a:cubicBezTo>
                <a:lnTo>
                  <a:pt x="11581895" y="1782608"/>
                </a:lnTo>
                <a:lnTo>
                  <a:pt x="11859459" y="1782608"/>
                </a:lnTo>
                <a:lnTo>
                  <a:pt x="11859459" y="1054095"/>
                </a:lnTo>
                <a:lnTo>
                  <a:pt x="11581895" y="1054095"/>
                </a:lnTo>
                <a:lnTo>
                  <a:pt x="11581895" y="1360681"/>
                </a:lnTo>
                <a:cubicBezTo>
                  <a:pt x="11563043" y="1371099"/>
                  <a:pt x="11544316" y="1379284"/>
                  <a:pt x="11525712" y="1385237"/>
                </a:cubicBezTo>
                <a:cubicBezTo>
                  <a:pt x="11507109" y="1391190"/>
                  <a:pt x="11485157" y="1394167"/>
                  <a:pt x="11459856" y="1394167"/>
                </a:cubicBezTo>
                <a:cubicBezTo>
                  <a:pt x="11438027" y="1394167"/>
                  <a:pt x="11419920" y="1387222"/>
                  <a:pt x="11405534" y="1373331"/>
                </a:cubicBezTo>
                <a:cubicBezTo>
                  <a:pt x="11391146" y="1359440"/>
                  <a:pt x="11383953" y="1340341"/>
                  <a:pt x="11383953" y="1316032"/>
                </a:cubicBezTo>
                <a:lnTo>
                  <a:pt x="11383953" y="1054095"/>
                </a:lnTo>
                <a:close/>
                <a:moveTo>
                  <a:pt x="10177553" y="1054095"/>
                </a:moveTo>
                <a:lnTo>
                  <a:pt x="10177553" y="1782608"/>
                </a:lnTo>
                <a:lnTo>
                  <a:pt x="10430560" y="1782608"/>
                </a:lnTo>
                <a:lnTo>
                  <a:pt x="10701428" y="1403097"/>
                </a:lnTo>
                <a:lnTo>
                  <a:pt x="10701428" y="1782608"/>
                </a:lnTo>
                <a:lnTo>
                  <a:pt x="10952947" y="1782608"/>
                </a:lnTo>
                <a:lnTo>
                  <a:pt x="10952947" y="1054095"/>
                </a:lnTo>
                <a:lnTo>
                  <a:pt x="10701428" y="1054095"/>
                </a:lnTo>
                <a:lnTo>
                  <a:pt x="10430560" y="1433607"/>
                </a:lnTo>
                <a:lnTo>
                  <a:pt x="10430560" y="1054095"/>
                </a:lnTo>
                <a:close/>
                <a:moveTo>
                  <a:pt x="9351408" y="1054095"/>
                </a:moveTo>
                <a:lnTo>
                  <a:pt x="9351408" y="1263198"/>
                </a:lnTo>
                <a:lnTo>
                  <a:pt x="9582091" y="1263198"/>
                </a:lnTo>
                <a:lnTo>
                  <a:pt x="9582091" y="1782608"/>
                </a:lnTo>
                <a:lnTo>
                  <a:pt x="9858912" y="1782608"/>
                </a:lnTo>
                <a:lnTo>
                  <a:pt x="9858912" y="1263198"/>
                </a:lnTo>
                <a:lnTo>
                  <a:pt x="10089595" y="1263198"/>
                </a:lnTo>
                <a:lnTo>
                  <a:pt x="10089595" y="1054095"/>
                </a:lnTo>
                <a:lnTo>
                  <a:pt x="9858912" y="1054095"/>
                </a:lnTo>
                <a:lnTo>
                  <a:pt x="9582091" y="1054095"/>
                </a:lnTo>
                <a:close/>
                <a:moveTo>
                  <a:pt x="8529728" y="1054095"/>
                </a:moveTo>
                <a:lnTo>
                  <a:pt x="8529728" y="1782608"/>
                </a:lnTo>
                <a:lnTo>
                  <a:pt x="8806548" y="1782608"/>
                </a:lnTo>
                <a:lnTo>
                  <a:pt x="8806548" y="1392679"/>
                </a:lnTo>
                <a:lnTo>
                  <a:pt x="9040208" y="1782608"/>
                </a:lnTo>
                <a:lnTo>
                  <a:pt x="9341585" y="1782608"/>
                </a:lnTo>
                <a:lnTo>
                  <a:pt x="9088578" y="1383005"/>
                </a:lnTo>
                <a:lnTo>
                  <a:pt x="9331167" y="1054095"/>
                </a:lnTo>
                <a:lnTo>
                  <a:pt x="9041696" y="1054095"/>
                </a:lnTo>
                <a:lnTo>
                  <a:pt x="8806548" y="1381517"/>
                </a:lnTo>
                <a:lnTo>
                  <a:pt x="8806548" y="1054095"/>
                </a:lnTo>
                <a:close/>
                <a:moveTo>
                  <a:pt x="6885624" y="1054095"/>
                </a:moveTo>
                <a:lnTo>
                  <a:pt x="6835022" y="1368122"/>
                </a:lnTo>
                <a:cubicBezTo>
                  <a:pt x="6826588" y="1421700"/>
                  <a:pt x="6817907" y="1463124"/>
                  <a:pt x="6808977" y="1492393"/>
                </a:cubicBezTo>
                <a:cubicBezTo>
                  <a:pt x="6800047" y="1521663"/>
                  <a:pt x="6790993" y="1542623"/>
                  <a:pt x="6781816" y="1555273"/>
                </a:cubicBezTo>
                <a:cubicBezTo>
                  <a:pt x="6772638" y="1567924"/>
                  <a:pt x="6763212" y="1575489"/>
                  <a:pt x="6753539" y="1577970"/>
                </a:cubicBezTo>
                <a:cubicBezTo>
                  <a:pt x="6743865" y="1580450"/>
                  <a:pt x="6734067" y="1581690"/>
                  <a:pt x="6724145" y="1581690"/>
                </a:cubicBezTo>
                <a:lnTo>
                  <a:pt x="6711495" y="1581690"/>
                </a:lnTo>
                <a:lnTo>
                  <a:pt x="6711495" y="1797491"/>
                </a:lnTo>
                <a:lnTo>
                  <a:pt x="6786653" y="1797491"/>
                </a:lnTo>
                <a:cubicBezTo>
                  <a:pt x="6837750" y="1797491"/>
                  <a:pt x="6880043" y="1791910"/>
                  <a:pt x="6913529" y="1780748"/>
                </a:cubicBezTo>
                <a:cubicBezTo>
                  <a:pt x="6947015" y="1769586"/>
                  <a:pt x="6974424" y="1749618"/>
                  <a:pt x="6995756" y="1720845"/>
                </a:cubicBezTo>
                <a:cubicBezTo>
                  <a:pt x="7017088" y="1692071"/>
                  <a:pt x="7034824" y="1651392"/>
                  <a:pt x="7048962" y="1598806"/>
                </a:cubicBezTo>
                <a:cubicBezTo>
                  <a:pt x="7063101" y="1546220"/>
                  <a:pt x="7076124" y="1478503"/>
                  <a:pt x="7088030" y="1395655"/>
                </a:cubicBezTo>
                <a:lnTo>
                  <a:pt x="7108122" y="1263198"/>
                </a:lnTo>
                <a:lnTo>
                  <a:pt x="7233137" y="1263198"/>
                </a:lnTo>
                <a:lnTo>
                  <a:pt x="7233137" y="1782608"/>
                </a:lnTo>
                <a:lnTo>
                  <a:pt x="7509958" y="1782608"/>
                </a:lnTo>
                <a:lnTo>
                  <a:pt x="7509958" y="1054095"/>
                </a:lnTo>
                <a:close/>
                <a:moveTo>
                  <a:pt x="5843678" y="1054095"/>
                </a:moveTo>
                <a:lnTo>
                  <a:pt x="5843678" y="1782608"/>
                </a:lnTo>
                <a:lnTo>
                  <a:pt x="6096686" y="1782608"/>
                </a:lnTo>
                <a:lnTo>
                  <a:pt x="6367553" y="1403097"/>
                </a:lnTo>
                <a:lnTo>
                  <a:pt x="6367553" y="1782608"/>
                </a:lnTo>
                <a:lnTo>
                  <a:pt x="6619073" y="1782608"/>
                </a:lnTo>
                <a:lnTo>
                  <a:pt x="6619073" y="1054095"/>
                </a:lnTo>
                <a:lnTo>
                  <a:pt x="6367553" y="1054095"/>
                </a:lnTo>
                <a:lnTo>
                  <a:pt x="6096686" y="1433607"/>
                </a:lnTo>
                <a:lnTo>
                  <a:pt x="6096686" y="1054095"/>
                </a:lnTo>
                <a:close/>
                <a:moveTo>
                  <a:pt x="8028921" y="1045165"/>
                </a:moveTo>
                <a:cubicBezTo>
                  <a:pt x="7960460" y="1045165"/>
                  <a:pt x="7900557" y="1052854"/>
                  <a:pt x="7849211" y="1068233"/>
                </a:cubicBezTo>
                <a:cubicBezTo>
                  <a:pt x="7797866" y="1083612"/>
                  <a:pt x="7758054" y="1109409"/>
                  <a:pt x="7729777" y="1145624"/>
                </a:cubicBezTo>
                <a:cubicBezTo>
                  <a:pt x="7701499" y="1181839"/>
                  <a:pt x="7687361" y="1231200"/>
                  <a:pt x="7687361" y="1293708"/>
                </a:cubicBezTo>
                <a:lnTo>
                  <a:pt x="7943345" y="1293708"/>
                </a:lnTo>
                <a:cubicBezTo>
                  <a:pt x="7943345" y="1266919"/>
                  <a:pt x="7950787" y="1247943"/>
                  <a:pt x="7965669" y="1236781"/>
                </a:cubicBezTo>
                <a:cubicBezTo>
                  <a:pt x="7980552" y="1225619"/>
                  <a:pt x="8001636" y="1220038"/>
                  <a:pt x="8028921" y="1220038"/>
                </a:cubicBezTo>
                <a:cubicBezTo>
                  <a:pt x="8051741" y="1220038"/>
                  <a:pt x="8070097" y="1225619"/>
                  <a:pt x="8083988" y="1236781"/>
                </a:cubicBezTo>
                <a:cubicBezTo>
                  <a:pt x="8097878" y="1247943"/>
                  <a:pt x="8104824" y="1268407"/>
                  <a:pt x="8104824" y="1298173"/>
                </a:cubicBezTo>
                <a:lnTo>
                  <a:pt x="8104824" y="1322729"/>
                </a:lnTo>
                <a:cubicBezTo>
                  <a:pt x="8013046" y="1325706"/>
                  <a:pt x="7932307" y="1333395"/>
                  <a:pt x="7862606" y="1345798"/>
                </a:cubicBezTo>
                <a:cubicBezTo>
                  <a:pt x="7792905" y="1358200"/>
                  <a:pt x="7738458" y="1381517"/>
                  <a:pt x="7699267" y="1415747"/>
                </a:cubicBezTo>
                <a:cubicBezTo>
                  <a:pt x="7660075" y="1449977"/>
                  <a:pt x="7640480" y="1501571"/>
                  <a:pt x="7640480" y="1570528"/>
                </a:cubicBezTo>
                <a:cubicBezTo>
                  <a:pt x="7640480" y="1621626"/>
                  <a:pt x="7652510" y="1663794"/>
                  <a:pt x="7676571" y="1697032"/>
                </a:cubicBezTo>
                <a:cubicBezTo>
                  <a:pt x="7700631" y="1730271"/>
                  <a:pt x="7731389" y="1754827"/>
                  <a:pt x="7768844" y="1770702"/>
                </a:cubicBezTo>
                <a:cubicBezTo>
                  <a:pt x="7806299" y="1786577"/>
                  <a:pt x="7844623" y="1794515"/>
                  <a:pt x="7883814" y="1794515"/>
                </a:cubicBezTo>
                <a:cubicBezTo>
                  <a:pt x="7933920" y="1794515"/>
                  <a:pt x="7976459" y="1786701"/>
                  <a:pt x="8011434" y="1771074"/>
                </a:cubicBezTo>
                <a:cubicBezTo>
                  <a:pt x="8046409" y="1755447"/>
                  <a:pt x="8078035" y="1732999"/>
                  <a:pt x="8106312" y="1703730"/>
                </a:cubicBezTo>
                <a:lnTo>
                  <a:pt x="8114497" y="1782608"/>
                </a:lnTo>
                <a:lnTo>
                  <a:pt x="8373458" y="1782608"/>
                </a:lnTo>
                <a:lnTo>
                  <a:pt x="8373458" y="1292220"/>
                </a:lnTo>
                <a:cubicBezTo>
                  <a:pt x="8373458" y="1246579"/>
                  <a:pt x="8366141" y="1208132"/>
                  <a:pt x="8351506" y="1176878"/>
                </a:cubicBezTo>
                <a:cubicBezTo>
                  <a:pt x="8336872" y="1145624"/>
                  <a:pt x="8315043" y="1120199"/>
                  <a:pt x="8286022" y="1100604"/>
                </a:cubicBezTo>
                <a:cubicBezTo>
                  <a:pt x="8257000" y="1081008"/>
                  <a:pt x="8221033" y="1066869"/>
                  <a:pt x="8178121" y="1058187"/>
                </a:cubicBezTo>
                <a:cubicBezTo>
                  <a:pt x="8135210" y="1049506"/>
                  <a:pt x="8085476" y="1045165"/>
                  <a:pt x="8028921" y="1045165"/>
                </a:cubicBezTo>
                <a:close/>
                <a:moveTo>
                  <a:pt x="3319107" y="1043677"/>
                </a:moveTo>
                <a:cubicBezTo>
                  <a:pt x="3270490" y="1043677"/>
                  <a:pt x="3228570" y="1052730"/>
                  <a:pt x="3193348" y="1070838"/>
                </a:cubicBezTo>
                <a:cubicBezTo>
                  <a:pt x="3158125" y="1088945"/>
                  <a:pt x="3127367" y="1114866"/>
                  <a:pt x="3101074" y="1148601"/>
                </a:cubicBezTo>
                <a:lnTo>
                  <a:pt x="3083215" y="1054095"/>
                </a:lnTo>
                <a:lnTo>
                  <a:pt x="2824254" y="1054095"/>
                </a:lnTo>
                <a:lnTo>
                  <a:pt x="2824254" y="2049011"/>
                </a:lnTo>
                <a:lnTo>
                  <a:pt x="3101074" y="2049011"/>
                </a:lnTo>
                <a:lnTo>
                  <a:pt x="3101074" y="1698521"/>
                </a:lnTo>
                <a:cubicBezTo>
                  <a:pt x="3125879" y="1728286"/>
                  <a:pt x="3154776" y="1751974"/>
                  <a:pt x="3187766" y="1769586"/>
                </a:cubicBezTo>
                <a:cubicBezTo>
                  <a:pt x="3220757" y="1787197"/>
                  <a:pt x="3259080" y="1796003"/>
                  <a:pt x="3302736" y="1796003"/>
                </a:cubicBezTo>
                <a:cubicBezTo>
                  <a:pt x="3361772" y="1796003"/>
                  <a:pt x="3414605" y="1782236"/>
                  <a:pt x="3461238" y="1754703"/>
                </a:cubicBezTo>
                <a:cubicBezTo>
                  <a:pt x="3507871" y="1727170"/>
                  <a:pt x="3544830" y="1685746"/>
                  <a:pt x="3572115" y="1630432"/>
                </a:cubicBezTo>
                <a:cubicBezTo>
                  <a:pt x="3599400" y="1575117"/>
                  <a:pt x="3613042" y="1505540"/>
                  <a:pt x="3613042" y="1421700"/>
                </a:cubicBezTo>
                <a:cubicBezTo>
                  <a:pt x="3613042" y="1335876"/>
                  <a:pt x="3600764" y="1265059"/>
                  <a:pt x="3576208" y="1209248"/>
                </a:cubicBezTo>
                <a:cubicBezTo>
                  <a:pt x="3551651" y="1153437"/>
                  <a:pt x="3517296" y="1111890"/>
                  <a:pt x="3473144" y="1084605"/>
                </a:cubicBezTo>
                <a:cubicBezTo>
                  <a:pt x="3428992" y="1057319"/>
                  <a:pt x="3377646" y="1043677"/>
                  <a:pt x="3319107" y="1043677"/>
                </a:cubicBezTo>
                <a:close/>
                <a:moveTo>
                  <a:pt x="4115040" y="1039212"/>
                </a:moveTo>
                <a:cubicBezTo>
                  <a:pt x="4038146" y="1039212"/>
                  <a:pt x="3969560" y="1053847"/>
                  <a:pt x="3909285" y="1083116"/>
                </a:cubicBezTo>
                <a:cubicBezTo>
                  <a:pt x="3849010" y="1112386"/>
                  <a:pt x="3801756" y="1155422"/>
                  <a:pt x="3767526" y="1212225"/>
                </a:cubicBezTo>
                <a:cubicBezTo>
                  <a:pt x="3733296" y="1269027"/>
                  <a:pt x="3716180" y="1338853"/>
                  <a:pt x="3716180" y="1421700"/>
                </a:cubicBezTo>
                <a:cubicBezTo>
                  <a:pt x="3716180" y="1503060"/>
                  <a:pt x="3733296" y="1571769"/>
                  <a:pt x="3767526" y="1627827"/>
                </a:cubicBezTo>
                <a:cubicBezTo>
                  <a:pt x="3801756" y="1683886"/>
                  <a:pt x="3849010" y="1726178"/>
                  <a:pt x="3909285" y="1754703"/>
                </a:cubicBezTo>
                <a:cubicBezTo>
                  <a:pt x="3969560" y="1783228"/>
                  <a:pt x="4038146" y="1797491"/>
                  <a:pt x="4115040" y="1797491"/>
                </a:cubicBezTo>
                <a:cubicBezTo>
                  <a:pt x="4190943" y="1797491"/>
                  <a:pt x="4258783" y="1783228"/>
                  <a:pt x="4318563" y="1754703"/>
                </a:cubicBezTo>
                <a:cubicBezTo>
                  <a:pt x="4378341" y="1726178"/>
                  <a:pt x="4425471" y="1683886"/>
                  <a:pt x="4459949" y="1627827"/>
                </a:cubicBezTo>
                <a:cubicBezTo>
                  <a:pt x="4494428" y="1571769"/>
                  <a:pt x="4511667" y="1503060"/>
                  <a:pt x="4511667" y="1421700"/>
                </a:cubicBezTo>
                <a:cubicBezTo>
                  <a:pt x="4511667" y="1338853"/>
                  <a:pt x="4494428" y="1269027"/>
                  <a:pt x="4459949" y="1212225"/>
                </a:cubicBezTo>
                <a:cubicBezTo>
                  <a:pt x="4425471" y="1155422"/>
                  <a:pt x="4378341" y="1112386"/>
                  <a:pt x="4318563" y="1083116"/>
                </a:cubicBezTo>
                <a:cubicBezTo>
                  <a:pt x="4258783" y="1053847"/>
                  <a:pt x="4190943" y="1039212"/>
                  <a:pt x="4115040" y="1039212"/>
                </a:cubicBezTo>
                <a:close/>
                <a:moveTo>
                  <a:pt x="5046852" y="780995"/>
                </a:moveTo>
                <a:lnTo>
                  <a:pt x="5046852" y="1040895"/>
                </a:lnTo>
                <a:lnTo>
                  <a:pt x="5035667" y="1041747"/>
                </a:lnTo>
                <a:cubicBezTo>
                  <a:pt x="4916558" y="1054258"/>
                  <a:pt x="4821937" y="1085535"/>
                  <a:pt x="4751801" y="1135578"/>
                </a:cubicBezTo>
                <a:cubicBezTo>
                  <a:pt x="4658288" y="1202303"/>
                  <a:pt x="4611531" y="1298173"/>
                  <a:pt x="4611531" y="1423188"/>
                </a:cubicBezTo>
                <a:cubicBezTo>
                  <a:pt x="4611531" y="1548204"/>
                  <a:pt x="4658288" y="1643454"/>
                  <a:pt x="4751801" y="1708939"/>
                </a:cubicBezTo>
                <a:cubicBezTo>
                  <a:pt x="4821937" y="1758052"/>
                  <a:pt x="4916558" y="1788748"/>
                  <a:pt x="5035667" y="1801026"/>
                </a:cubicBezTo>
                <a:lnTo>
                  <a:pt x="5046852" y="1801862"/>
                </a:lnTo>
                <a:lnTo>
                  <a:pt x="5046852" y="2049011"/>
                </a:lnTo>
                <a:lnTo>
                  <a:pt x="5273815" y="2049011"/>
                </a:lnTo>
                <a:lnTo>
                  <a:pt x="5273815" y="1802124"/>
                </a:lnTo>
                <a:lnTo>
                  <a:pt x="5288303" y="1801026"/>
                </a:lnTo>
                <a:cubicBezTo>
                  <a:pt x="5405831" y="1788748"/>
                  <a:pt x="5499848" y="1758052"/>
                  <a:pt x="5570356" y="1708939"/>
                </a:cubicBezTo>
                <a:cubicBezTo>
                  <a:pt x="5664366" y="1643454"/>
                  <a:pt x="5711371" y="1548204"/>
                  <a:pt x="5711371" y="1423188"/>
                </a:cubicBezTo>
                <a:cubicBezTo>
                  <a:pt x="5711371" y="1298173"/>
                  <a:pt x="5664366" y="1202303"/>
                  <a:pt x="5570356" y="1135578"/>
                </a:cubicBezTo>
                <a:cubicBezTo>
                  <a:pt x="5499848" y="1085535"/>
                  <a:pt x="5405831" y="1054258"/>
                  <a:pt x="5288303" y="1041747"/>
                </a:cubicBezTo>
                <a:lnTo>
                  <a:pt x="5273815" y="1040627"/>
                </a:lnTo>
                <a:lnTo>
                  <a:pt x="5273815" y="780995"/>
                </a:lnTo>
                <a:close/>
                <a:moveTo>
                  <a:pt x="1716674" y="780995"/>
                </a:moveTo>
                <a:lnTo>
                  <a:pt x="1716674" y="1782608"/>
                </a:lnTo>
                <a:lnTo>
                  <a:pt x="2009122" y="1782608"/>
                </a:lnTo>
                <a:lnTo>
                  <a:pt x="2009122" y="1022097"/>
                </a:lnTo>
                <a:lnTo>
                  <a:pt x="2344729" y="1022097"/>
                </a:lnTo>
                <a:lnTo>
                  <a:pt x="2344729" y="1782608"/>
                </a:lnTo>
                <a:lnTo>
                  <a:pt x="2638665" y="1782608"/>
                </a:lnTo>
                <a:lnTo>
                  <a:pt x="2638665" y="780995"/>
                </a:lnTo>
                <a:close/>
                <a:moveTo>
                  <a:pt x="0" y="0"/>
                </a:moveTo>
                <a:lnTo>
                  <a:pt x="13571621" y="0"/>
                </a:lnTo>
                <a:lnTo>
                  <a:pt x="13571621" y="8133347"/>
                </a:lnTo>
                <a:lnTo>
                  <a:pt x="0" y="8133347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2000" dirty="0">
              <a:latin typeface="Aptos Black" panose="020B00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F0E12C0-3A76-1060-EB58-EAC7F8FE7A30}"/>
              </a:ext>
            </a:extLst>
          </p:cNvPr>
          <p:cNvSpPr txBox="1"/>
          <p:nvPr/>
        </p:nvSpPr>
        <p:spPr>
          <a:xfrm>
            <a:off x="593555" y="-5669429"/>
            <a:ext cx="1089258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Наблюдение за психическим здоровьем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Психические расстройства, такие как депрессия и тревога, могут влиять на здоровье мозга. Важно вовремя обратиться за помощью к специалистам по психическому здоровью.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8EF25C7-3C36-01B2-55C1-8E3F02D3E75A}"/>
              </a:ext>
            </a:extLst>
          </p:cNvPr>
          <p:cNvSpPr txBox="1"/>
          <p:nvPr/>
        </p:nvSpPr>
        <p:spPr>
          <a:xfrm>
            <a:off x="593556" y="-5861789"/>
            <a:ext cx="1089258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Контроль хронических заболеваний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3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Контроль высокого кровяного давления, диабета и высокого уровня холестерина важен для здоровья мозга.</a:t>
            </a:r>
            <a:endParaRPr lang="fi-FI" sz="4000" dirty="0">
              <a:latin typeface="Aptos Black" panose="020B0004020202020204" pitchFamily="34" charset="0"/>
            </a:endParaRPr>
          </a:p>
          <a:p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Регулярные осмотры у медицинских работников помогут держать эти состояния под контролем.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FC57F1C-8127-8BB0-B116-2968F3EE1A24}"/>
              </a:ext>
            </a:extLst>
          </p:cNvPr>
          <p:cNvSpPr txBox="1"/>
          <p:nvPr/>
        </p:nvSpPr>
        <p:spPr>
          <a:xfrm>
            <a:off x="593555" y="-5465435"/>
            <a:ext cx="1089258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Защита от травм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3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Защита головы от травм, например, ношение шлема при езде на велосипеде или пристегивание ремнем безопасности в автомобиле, может предотвратить травмы мозга.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AC2C914-CC5F-FE1F-F08B-CDB41004CF5D}"/>
              </a:ext>
            </a:extLst>
          </p:cNvPr>
          <p:cNvSpPr txBox="1"/>
          <p:nvPr/>
        </p:nvSpPr>
        <p:spPr>
          <a:xfrm>
            <a:off x="914399" y="481264"/>
            <a:ext cx="105717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Здоровье мозга при старении</a:t>
            </a:r>
            <a:endParaRPr lang="fi-FI" sz="4500" dirty="0">
              <a:latin typeface="Aptos Black" panose="020B00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FD8F49F-9195-BD36-07A2-A5BFE1BAD5EB}"/>
              </a:ext>
            </a:extLst>
          </p:cNvPr>
          <p:cNvSpPr txBox="1"/>
          <p:nvPr/>
        </p:nvSpPr>
        <p:spPr>
          <a:xfrm>
            <a:off x="914398" y="1747358"/>
            <a:ext cx="10571745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latin typeface="Aptos Black" panose="020B0004020202020204" pitchFamily="34" charset="0"/>
              </a:rPr>
              <a:t>Физическая активность и социальная активность могут помочь предотвратить снижение когнитивных способностей.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Такие виды деятельности, как волонтерство, работа на полставки или участие в клубах, обеспечивают умственную стимуляцию и социальное взаимодействие.</a:t>
            </a:r>
            <a:endParaRPr lang="fi-FI" sz="3500" dirty="0">
              <a:latin typeface="Aptos Black" panose="020B0004020202020204" pitchFamily="34" charset="0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444A991-528D-3576-84DF-0B773CB2C2D3}"/>
              </a:ext>
            </a:extLst>
          </p:cNvPr>
          <p:cNvSpPr txBox="1"/>
          <p:nvPr/>
        </p:nvSpPr>
        <p:spPr>
          <a:xfrm>
            <a:off x="593555" y="-6067605"/>
            <a:ext cx="105717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Возможные признаки проблем со здоровьем мозга</a:t>
            </a:r>
            <a:endParaRPr lang="fi-FI" sz="4500" dirty="0">
              <a:latin typeface="Aptos Black" panose="020B0004020202020204" pitchFamily="34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AD5124F-E6CA-E64F-77AE-2BA9720F7D60}"/>
              </a:ext>
            </a:extLst>
          </p:cNvPr>
          <p:cNvSpPr txBox="1"/>
          <p:nvPr/>
        </p:nvSpPr>
        <p:spPr>
          <a:xfrm>
            <a:off x="593554" y="-4401205"/>
            <a:ext cx="105717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latin typeface="Aptos Black" panose="020B0004020202020204" pitchFamily="34" charset="0"/>
              </a:rPr>
              <a:t>Проблемы с памятью, мешающие повседневной жизни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Трудности с планированием или решением проблем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Проблемы с пространственным или временным восприятием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Трудности с устной или письменной речью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Изменения настроения и личности </a:t>
            </a:r>
            <a:endParaRPr lang="fi-FI" sz="3500" dirty="0">
              <a:latin typeface="Aptos Black" panose="020B0004020202020204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8B74131-3A84-564D-EE7B-78499E826636}"/>
              </a:ext>
            </a:extLst>
          </p:cNvPr>
          <p:cNvSpPr txBox="1"/>
          <p:nvPr/>
        </p:nvSpPr>
        <p:spPr>
          <a:xfrm>
            <a:off x="686353" y="6858000"/>
            <a:ext cx="110278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ptos Black" panose="020B0004020202020204" pitchFamily="34" charset="0"/>
              </a:rPr>
              <a:t>Поддержание здоровья мозга - это процесс, который длится всю жизнь и требует сочетания физической, умственной и социальной активности. Выбор здорового образа жизни и активное поддержание психического здоровья могут поддержать здоровье мозга и улучшить качество жизни.</a:t>
            </a:r>
            <a:endParaRPr lang="fi-FI" sz="40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68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Vanha mies sätkällä">
            <a:hlinkClick r:id="" action="ppaction://media"/>
            <a:extLst>
              <a:ext uri="{FF2B5EF4-FFF2-40B4-BE49-F238E27FC236}">
                <a16:creationId xmlns:a16="http://schemas.microsoft.com/office/drawing/2014/main" id="{E4AF0801-0A89-6E49-997B-38114CA1BA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181035E-05F3-D0FE-95FD-6806D3A92C31}"/>
              </a:ext>
            </a:extLst>
          </p:cNvPr>
          <p:cNvSpPr txBox="1"/>
          <p:nvPr/>
        </p:nvSpPr>
        <p:spPr>
          <a:xfrm>
            <a:off x="-34616572" y="-63224228"/>
            <a:ext cx="82361315" cy="70082228"/>
          </a:xfrm>
          <a:custGeom>
            <a:avLst/>
            <a:gdLst/>
            <a:ahLst/>
            <a:cxnLst/>
            <a:rect l="l" t="t" r="r" b="b"/>
            <a:pathLst>
              <a:path w="13571621" h="8133347">
                <a:moveTo>
                  <a:pt x="8681384" y="6947539"/>
                </a:moveTo>
                <a:lnTo>
                  <a:pt x="8681384" y="7040557"/>
                </a:lnTo>
                <a:cubicBezTo>
                  <a:pt x="8670469" y="7054448"/>
                  <a:pt x="8654719" y="7067843"/>
                  <a:pt x="8634131" y="7080741"/>
                </a:cubicBezTo>
                <a:cubicBezTo>
                  <a:pt x="8613543" y="7093639"/>
                  <a:pt x="8588614" y="7100088"/>
                  <a:pt x="8559345" y="7100088"/>
                </a:cubicBezTo>
                <a:cubicBezTo>
                  <a:pt x="8540989" y="7100088"/>
                  <a:pt x="8525982" y="7094755"/>
                  <a:pt x="8514324" y="7084089"/>
                </a:cubicBezTo>
                <a:cubicBezTo>
                  <a:pt x="8502666" y="7073424"/>
                  <a:pt x="8496837" y="7057425"/>
                  <a:pt x="8496837" y="7036092"/>
                </a:cubicBezTo>
                <a:cubicBezTo>
                  <a:pt x="8496837" y="7006823"/>
                  <a:pt x="8509239" y="6985118"/>
                  <a:pt x="8534044" y="6970980"/>
                </a:cubicBezTo>
                <a:cubicBezTo>
                  <a:pt x="8558848" y="6956841"/>
                  <a:pt x="8607962" y="6949028"/>
                  <a:pt x="8681384" y="6947539"/>
                </a:cubicBezTo>
                <a:close/>
                <a:moveTo>
                  <a:pt x="5024825" y="6732483"/>
                </a:moveTo>
                <a:cubicBezTo>
                  <a:pt x="5059057" y="6732483"/>
                  <a:pt x="5086217" y="6745505"/>
                  <a:pt x="5106309" y="6771550"/>
                </a:cubicBezTo>
                <a:cubicBezTo>
                  <a:pt x="5126401" y="6797595"/>
                  <a:pt x="5136447" y="6841376"/>
                  <a:pt x="5136447" y="6902891"/>
                </a:cubicBezTo>
                <a:cubicBezTo>
                  <a:pt x="5136447" y="6962919"/>
                  <a:pt x="5126277" y="7006947"/>
                  <a:pt x="5105937" y="7034976"/>
                </a:cubicBezTo>
                <a:cubicBezTo>
                  <a:pt x="5085597" y="7063006"/>
                  <a:pt x="5058560" y="7077020"/>
                  <a:pt x="5024825" y="7077020"/>
                </a:cubicBezTo>
                <a:cubicBezTo>
                  <a:pt x="4993572" y="7077020"/>
                  <a:pt x="4967899" y="7067470"/>
                  <a:pt x="4947807" y="7048370"/>
                </a:cubicBezTo>
                <a:cubicBezTo>
                  <a:pt x="4927715" y="7029271"/>
                  <a:pt x="4912212" y="7009800"/>
                  <a:pt x="4901298" y="6989955"/>
                </a:cubicBezTo>
                <a:lnTo>
                  <a:pt x="4901298" y="6824012"/>
                </a:lnTo>
                <a:cubicBezTo>
                  <a:pt x="4908243" y="6805161"/>
                  <a:pt x="4922630" y="6785193"/>
                  <a:pt x="4944458" y="6764109"/>
                </a:cubicBezTo>
                <a:cubicBezTo>
                  <a:pt x="4966286" y="6743025"/>
                  <a:pt x="4993075" y="6732483"/>
                  <a:pt x="5024825" y="6732483"/>
                </a:cubicBezTo>
                <a:close/>
                <a:moveTo>
                  <a:pt x="7358153" y="6540494"/>
                </a:moveTo>
                <a:lnTo>
                  <a:pt x="7358153" y="7269008"/>
                </a:lnTo>
                <a:lnTo>
                  <a:pt x="7634973" y="7269008"/>
                </a:lnTo>
                <a:lnTo>
                  <a:pt x="7634973" y="6879078"/>
                </a:lnTo>
                <a:lnTo>
                  <a:pt x="7868633" y="7269008"/>
                </a:lnTo>
                <a:lnTo>
                  <a:pt x="8170010" y="7269008"/>
                </a:lnTo>
                <a:lnTo>
                  <a:pt x="7917003" y="6869405"/>
                </a:lnTo>
                <a:lnTo>
                  <a:pt x="8159592" y="6540494"/>
                </a:lnTo>
                <a:lnTo>
                  <a:pt x="7870122" y="6540494"/>
                </a:lnTo>
                <a:lnTo>
                  <a:pt x="7634973" y="6867916"/>
                </a:lnTo>
                <a:lnTo>
                  <a:pt x="7634973" y="6540494"/>
                </a:lnTo>
                <a:close/>
                <a:moveTo>
                  <a:pt x="5548403" y="6540494"/>
                </a:moveTo>
                <a:lnTo>
                  <a:pt x="5548403" y="7269008"/>
                </a:lnTo>
                <a:lnTo>
                  <a:pt x="5801411" y="7269008"/>
                </a:lnTo>
                <a:lnTo>
                  <a:pt x="6072278" y="6889496"/>
                </a:lnTo>
                <a:lnTo>
                  <a:pt x="6072278" y="7269008"/>
                </a:lnTo>
                <a:lnTo>
                  <a:pt x="6323798" y="7269008"/>
                </a:lnTo>
                <a:lnTo>
                  <a:pt x="6323798" y="6540494"/>
                </a:lnTo>
                <a:lnTo>
                  <a:pt x="6072278" y="6540494"/>
                </a:lnTo>
                <a:lnTo>
                  <a:pt x="5801411" y="6920006"/>
                </a:lnTo>
                <a:lnTo>
                  <a:pt x="5801411" y="6540494"/>
                </a:lnTo>
                <a:close/>
                <a:moveTo>
                  <a:pt x="8609946" y="6531565"/>
                </a:moveTo>
                <a:cubicBezTo>
                  <a:pt x="8541485" y="6531565"/>
                  <a:pt x="8481582" y="6539254"/>
                  <a:pt x="8430236" y="6554633"/>
                </a:cubicBezTo>
                <a:cubicBezTo>
                  <a:pt x="8378891" y="6570012"/>
                  <a:pt x="8339079" y="6595809"/>
                  <a:pt x="8310802" y="6632024"/>
                </a:cubicBezTo>
                <a:cubicBezTo>
                  <a:pt x="8282524" y="6668239"/>
                  <a:pt x="8268386" y="6717600"/>
                  <a:pt x="8268386" y="6780108"/>
                </a:cubicBezTo>
                <a:lnTo>
                  <a:pt x="8524370" y="6780108"/>
                </a:lnTo>
                <a:cubicBezTo>
                  <a:pt x="8524370" y="6753319"/>
                  <a:pt x="8531812" y="6734343"/>
                  <a:pt x="8546694" y="6723181"/>
                </a:cubicBezTo>
                <a:cubicBezTo>
                  <a:pt x="8561577" y="6712019"/>
                  <a:pt x="8582661" y="6706438"/>
                  <a:pt x="8609946" y="6706438"/>
                </a:cubicBezTo>
                <a:cubicBezTo>
                  <a:pt x="8632766" y="6706438"/>
                  <a:pt x="8651122" y="6712019"/>
                  <a:pt x="8665013" y="6723181"/>
                </a:cubicBezTo>
                <a:cubicBezTo>
                  <a:pt x="8678903" y="6734343"/>
                  <a:pt x="8685849" y="6754807"/>
                  <a:pt x="8685849" y="6784573"/>
                </a:cubicBezTo>
                <a:lnTo>
                  <a:pt x="8685849" y="6809129"/>
                </a:lnTo>
                <a:cubicBezTo>
                  <a:pt x="8594071" y="6812106"/>
                  <a:pt x="8513332" y="6819795"/>
                  <a:pt x="8443631" y="6832198"/>
                </a:cubicBezTo>
                <a:cubicBezTo>
                  <a:pt x="8373929" y="6844600"/>
                  <a:pt x="8319483" y="6867916"/>
                  <a:pt x="8280292" y="6902147"/>
                </a:cubicBezTo>
                <a:cubicBezTo>
                  <a:pt x="8241100" y="6936377"/>
                  <a:pt x="8221505" y="6987971"/>
                  <a:pt x="8221505" y="7056928"/>
                </a:cubicBezTo>
                <a:cubicBezTo>
                  <a:pt x="8221505" y="7108026"/>
                  <a:pt x="8233535" y="7150194"/>
                  <a:pt x="8257596" y="7183432"/>
                </a:cubicBezTo>
                <a:cubicBezTo>
                  <a:pt x="8281656" y="7216671"/>
                  <a:pt x="8312414" y="7241227"/>
                  <a:pt x="8349869" y="7257102"/>
                </a:cubicBezTo>
                <a:cubicBezTo>
                  <a:pt x="8387324" y="7272977"/>
                  <a:pt x="8425647" y="7280914"/>
                  <a:pt x="8464839" y="7280914"/>
                </a:cubicBezTo>
                <a:cubicBezTo>
                  <a:pt x="8514944" y="7280914"/>
                  <a:pt x="8557484" y="7273101"/>
                  <a:pt x="8592459" y="7257474"/>
                </a:cubicBezTo>
                <a:cubicBezTo>
                  <a:pt x="8627434" y="7241847"/>
                  <a:pt x="8659060" y="7219399"/>
                  <a:pt x="8687337" y="7190129"/>
                </a:cubicBezTo>
                <a:lnTo>
                  <a:pt x="8695522" y="7269008"/>
                </a:lnTo>
                <a:lnTo>
                  <a:pt x="8954483" y="7269008"/>
                </a:lnTo>
                <a:lnTo>
                  <a:pt x="8954483" y="6778619"/>
                </a:lnTo>
                <a:cubicBezTo>
                  <a:pt x="8954483" y="6732979"/>
                  <a:pt x="8947166" y="6694532"/>
                  <a:pt x="8932531" y="6663278"/>
                </a:cubicBezTo>
                <a:cubicBezTo>
                  <a:pt x="8917896" y="6632024"/>
                  <a:pt x="8896068" y="6606599"/>
                  <a:pt x="8867047" y="6587003"/>
                </a:cubicBezTo>
                <a:cubicBezTo>
                  <a:pt x="8838025" y="6567408"/>
                  <a:pt x="8802058" y="6553269"/>
                  <a:pt x="8759146" y="6544587"/>
                </a:cubicBezTo>
                <a:cubicBezTo>
                  <a:pt x="8716234" y="6535906"/>
                  <a:pt x="8666501" y="6531565"/>
                  <a:pt x="8609946" y="6531565"/>
                </a:cubicBezTo>
                <a:close/>
                <a:moveTo>
                  <a:pt x="6852286" y="6530076"/>
                </a:moveTo>
                <a:cubicBezTo>
                  <a:pt x="6772912" y="6530076"/>
                  <a:pt x="6703830" y="6545084"/>
                  <a:pt x="6645043" y="6575097"/>
                </a:cubicBezTo>
                <a:cubicBezTo>
                  <a:pt x="6586256" y="6605111"/>
                  <a:pt x="6540615" y="6648643"/>
                  <a:pt x="6508121" y="6705694"/>
                </a:cubicBezTo>
                <a:cubicBezTo>
                  <a:pt x="6475627" y="6762745"/>
                  <a:pt x="6459380" y="6831702"/>
                  <a:pt x="6459380" y="6912565"/>
                </a:cubicBezTo>
                <a:cubicBezTo>
                  <a:pt x="6459380" y="6991444"/>
                  <a:pt x="6475379" y="7058416"/>
                  <a:pt x="6507377" y="7113483"/>
                </a:cubicBezTo>
                <a:cubicBezTo>
                  <a:pt x="6539375" y="7168549"/>
                  <a:pt x="6584768" y="7210469"/>
                  <a:pt x="6643555" y="7239243"/>
                </a:cubicBezTo>
                <a:cubicBezTo>
                  <a:pt x="6702342" y="7268016"/>
                  <a:pt x="6771919" y="7282403"/>
                  <a:pt x="6852286" y="7282403"/>
                </a:cubicBezTo>
                <a:cubicBezTo>
                  <a:pt x="6930173" y="7282403"/>
                  <a:pt x="6996277" y="7269877"/>
                  <a:pt x="7050600" y="7244824"/>
                </a:cubicBezTo>
                <a:cubicBezTo>
                  <a:pt x="7104922" y="7219771"/>
                  <a:pt x="7146594" y="7183308"/>
                  <a:pt x="7175615" y="7135435"/>
                </a:cubicBezTo>
                <a:cubicBezTo>
                  <a:pt x="7204637" y="7087562"/>
                  <a:pt x="7219892" y="7029891"/>
                  <a:pt x="7221380" y="6962422"/>
                </a:cubicBezTo>
                <a:lnTo>
                  <a:pt x="6954233" y="6962422"/>
                </a:lnTo>
                <a:cubicBezTo>
                  <a:pt x="6954233" y="6997645"/>
                  <a:pt x="6945676" y="7025302"/>
                  <a:pt x="6928561" y="7045394"/>
                </a:cubicBezTo>
                <a:cubicBezTo>
                  <a:pt x="6911445" y="7065486"/>
                  <a:pt x="6886020" y="7075532"/>
                  <a:pt x="6852286" y="7075532"/>
                </a:cubicBezTo>
                <a:cubicBezTo>
                  <a:pt x="6822520" y="7075532"/>
                  <a:pt x="6799080" y="7069206"/>
                  <a:pt x="6781965" y="7056556"/>
                </a:cubicBezTo>
                <a:cubicBezTo>
                  <a:pt x="6764850" y="7043906"/>
                  <a:pt x="6752696" y="7025426"/>
                  <a:pt x="6745502" y="7001118"/>
                </a:cubicBezTo>
                <a:cubicBezTo>
                  <a:pt x="6738308" y="6976809"/>
                  <a:pt x="6734712" y="6947292"/>
                  <a:pt x="6734712" y="6912565"/>
                </a:cubicBezTo>
                <a:cubicBezTo>
                  <a:pt x="6734712" y="6856010"/>
                  <a:pt x="6743021" y="6812850"/>
                  <a:pt x="6759641" y="6783084"/>
                </a:cubicBezTo>
                <a:cubicBezTo>
                  <a:pt x="6776260" y="6753319"/>
                  <a:pt x="6807141" y="6738436"/>
                  <a:pt x="6852286" y="6738436"/>
                </a:cubicBezTo>
                <a:cubicBezTo>
                  <a:pt x="6884532" y="6738436"/>
                  <a:pt x="6908097" y="6746870"/>
                  <a:pt x="6922979" y="6763737"/>
                </a:cubicBezTo>
                <a:cubicBezTo>
                  <a:pt x="6937862" y="6780604"/>
                  <a:pt x="6945304" y="6802184"/>
                  <a:pt x="6945304" y="6828477"/>
                </a:cubicBezTo>
                <a:lnTo>
                  <a:pt x="7213194" y="6828477"/>
                </a:lnTo>
                <a:cubicBezTo>
                  <a:pt x="7213690" y="6762497"/>
                  <a:pt x="7198931" y="6707430"/>
                  <a:pt x="7168918" y="6663278"/>
                </a:cubicBezTo>
                <a:cubicBezTo>
                  <a:pt x="7138904" y="6619126"/>
                  <a:pt x="7096860" y="6585887"/>
                  <a:pt x="7042786" y="6563563"/>
                </a:cubicBezTo>
                <a:cubicBezTo>
                  <a:pt x="6988712" y="6541239"/>
                  <a:pt x="6925212" y="6530076"/>
                  <a:pt x="6852286" y="6530076"/>
                </a:cubicBezTo>
                <a:close/>
                <a:moveTo>
                  <a:pt x="5119331" y="6530076"/>
                </a:moveTo>
                <a:cubicBezTo>
                  <a:pt x="5070714" y="6530076"/>
                  <a:pt x="5028794" y="6539131"/>
                  <a:pt x="4993572" y="6557238"/>
                </a:cubicBezTo>
                <a:cubicBezTo>
                  <a:pt x="4958349" y="6575345"/>
                  <a:pt x="4927591" y="6601266"/>
                  <a:pt x="4901298" y="6635000"/>
                </a:cubicBezTo>
                <a:lnTo>
                  <a:pt x="4883439" y="6540494"/>
                </a:lnTo>
                <a:lnTo>
                  <a:pt x="4624478" y="6540494"/>
                </a:lnTo>
                <a:lnTo>
                  <a:pt x="4624478" y="7535410"/>
                </a:lnTo>
                <a:lnTo>
                  <a:pt x="4901298" y="7535410"/>
                </a:lnTo>
                <a:lnTo>
                  <a:pt x="4901298" y="7184920"/>
                </a:lnTo>
                <a:cubicBezTo>
                  <a:pt x="4926103" y="7214686"/>
                  <a:pt x="4955000" y="7238375"/>
                  <a:pt x="4987990" y="7255986"/>
                </a:cubicBezTo>
                <a:cubicBezTo>
                  <a:pt x="5020981" y="7273597"/>
                  <a:pt x="5059304" y="7282403"/>
                  <a:pt x="5102960" y="7282403"/>
                </a:cubicBezTo>
                <a:cubicBezTo>
                  <a:pt x="5161996" y="7282403"/>
                  <a:pt x="5214829" y="7268636"/>
                  <a:pt x="5261462" y="7241103"/>
                </a:cubicBezTo>
                <a:cubicBezTo>
                  <a:pt x="5308095" y="7213570"/>
                  <a:pt x="5345055" y="7172146"/>
                  <a:pt x="5372339" y="7116831"/>
                </a:cubicBezTo>
                <a:cubicBezTo>
                  <a:pt x="5399624" y="7061517"/>
                  <a:pt x="5413267" y="6991940"/>
                  <a:pt x="5413267" y="6908100"/>
                </a:cubicBezTo>
                <a:cubicBezTo>
                  <a:pt x="5413267" y="6822276"/>
                  <a:pt x="5400989" y="6751458"/>
                  <a:pt x="5376432" y="6695648"/>
                </a:cubicBezTo>
                <a:cubicBezTo>
                  <a:pt x="5351875" y="6639837"/>
                  <a:pt x="5317522" y="6598290"/>
                  <a:pt x="5273368" y="6571004"/>
                </a:cubicBezTo>
                <a:cubicBezTo>
                  <a:pt x="5229217" y="6543719"/>
                  <a:pt x="5177870" y="6530076"/>
                  <a:pt x="5119331" y="6530076"/>
                </a:cubicBezTo>
                <a:close/>
                <a:moveTo>
                  <a:pt x="9301848" y="5118739"/>
                </a:moveTo>
                <a:lnTo>
                  <a:pt x="9343520" y="5118739"/>
                </a:lnTo>
                <a:cubicBezTo>
                  <a:pt x="9362372" y="5118739"/>
                  <a:pt x="9380478" y="5123576"/>
                  <a:pt x="9397842" y="5133250"/>
                </a:cubicBezTo>
                <a:cubicBezTo>
                  <a:pt x="9415206" y="5142924"/>
                  <a:pt x="9423887" y="5162396"/>
                  <a:pt x="9423887" y="5191665"/>
                </a:cubicBezTo>
                <a:cubicBezTo>
                  <a:pt x="9423887" y="5217462"/>
                  <a:pt x="9415826" y="5236438"/>
                  <a:pt x="9399702" y="5248592"/>
                </a:cubicBezTo>
                <a:cubicBezTo>
                  <a:pt x="9383580" y="5260746"/>
                  <a:pt x="9364852" y="5266823"/>
                  <a:pt x="9343520" y="5266823"/>
                </a:cubicBezTo>
                <a:lnTo>
                  <a:pt x="9301848" y="5266823"/>
                </a:lnTo>
                <a:close/>
                <a:moveTo>
                  <a:pt x="5128559" y="5118739"/>
                </a:moveTo>
                <a:lnTo>
                  <a:pt x="5128559" y="5211757"/>
                </a:lnTo>
                <a:cubicBezTo>
                  <a:pt x="5117644" y="5225648"/>
                  <a:pt x="5101894" y="5239043"/>
                  <a:pt x="5081306" y="5251941"/>
                </a:cubicBezTo>
                <a:cubicBezTo>
                  <a:pt x="5060718" y="5264839"/>
                  <a:pt x="5035789" y="5271288"/>
                  <a:pt x="5006520" y="5271288"/>
                </a:cubicBezTo>
                <a:cubicBezTo>
                  <a:pt x="4988164" y="5271288"/>
                  <a:pt x="4973158" y="5265955"/>
                  <a:pt x="4961499" y="5255289"/>
                </a:cubicBezTo>
                <a:cubicBezTo>
                  <a:pt x="4949841" y="5244624"/>
                  <a:pt x="4944013" y="5228625"/>
                  <a:pt x="4944013" y="5207292"/>
                </a:cubicBezTo>
                <a:cubicBezTo>
                  <a:pt x="4944013" y="5178023"/>
                  <a:pt x="4956414" y="5156318"/>
                  <a:pt x="4981220" y="5142180"/>
                </a:cubicBezTo>
                <a:cubicBezTo>
                  <a:pt x="5006023" y="5128041"/>
                  <a:pt x="5055137" y="5120228"/>
                  <a:pt x="5128559" y="5118739"/>
                </a:cubicBezTo>
                <a:close/>
                <a:moveTo>
                  <a:pt x="7572614" y="4905171"/>
                </a:moveTo>
                <a:cubicBezTo>
                  <a:pt x="7604364" y="4905171"/>
                  <a:pt x="7628797" y="4913605"/>
                  <a:pt x="7645912" y="4930472"/>
                </a:cubicBezTo>
                <a:cubicBezTo>
                  <a:pt x="7663027" y="4947339"/>
                  <a:pt x="7674934" y="4969043"/>
                  <a:pt x="7681631" y="4995584"/>
                </a:cubicBezTo>
                <a:cubicBezTo>
                  <a:pt x="7688328" y="5022125"/>
                  <a:pt x="7691677" y="5050030"/>
                  <a:pt x="7691677" y="5079300"/>
                </a:cubicBezTo>
                <a:cubicBezTo>
                  <a:pt x="7691677" y="5107577"/>
                  <a:pt x="7688328" y="5134490"/>
                  <a:pt x="7681631" y="5160039"/>
                </a:cubicBezTo>
                <a:cubicBezTo>
                  <a:pt x="7674934" y="5185588"/>
                  <a:pt x="7663027" y="5206424"/>
                  <a:pt x="7645912" y="5222547"/>
                </a:cubicBezTo>
                <a:cubicBezTo>
                  <a:pt x="7628797" y="5238670"/>
                  <a:pt x="7604364" y="5246732"/>
                  <a:pt x="7572614" y="5246732"/>
                </a:cubicBezTo>
                <a:cubicBezTo>
                  <a:pt x="7540368" y="5246732"/>
                  <a:pt x="7515191" y="5238670"/>
                  <a:pt x="7497084" y="5222547"/>
                </a:cubicBezTo>
                <a:cubicBezTo>
                  <a:pt x="7478976" y="5206424"/>
                  <a:pt x="7466450" y="5185588"/>
                  <a:pt x="7459505" y="5160039"/>
                </a:cubicBezTo>
                <a:cubicBezTo>
                  <a:pt x="7452559" y="5134490"/>
                  <a:pt x="7449087" y="5107577"/>
                  <a:pt x="7449087" y="5079300"/>
                </a:cubicBezTo>
                <a:cubicBezTo>
                  <a:pt x="7449087" y="5050030"/>
                  <a:pt x="7452559" y="5022125"/>
                  <a:pt x="7459505" y="4995584"/>
                </a:cubicBezTo>
                <a:cubicBezTo>
                  <a:pt x="7466450" y="4969043"/>
                  <a:pt x="7478976" y="4947339"/>
                  <a:pt x="7497084" y="4930472"/>
                </a:cubicBezTo>
                <a:cubicBezTo>
                  <a:pt x="7515191" y="4913605"/>
                  <a:pt x="7540368" y="4905171"/>
                  <a:pt x="7572614" y="4905171"/>
                </a:cubicBezTo>
                <a:close/>
                <a:moveTo>
                  <a:pt x="8501451" y="4903683"/>
                </a:moveTo>
                <a:cubicBezTo>
                  <a:pt x="8535681" y="4903683"/>
                  <a:pt x="8562842" y="4916705"/>
                  <a:pt x="8582934" y="4942750"/>
                </a:cubicBezTo>
                <a:cubicBezTo>
                  <a:pt x="8603026" y="4968795"/>
                  <a:pt x="8613072" y="5012576"/>
                  <a:pt x="8613072" y="5074091"/>
                </a:cubicBezTo>
                <a:cubicBezTo>
                  <a:pt x="8613072" y="5134118"/>
                  <a:pt x="8602902" y="5178147"/>
                  <a:pt x="8582562" y="5206176"/>
                </a:cubicBezTo>
                <a:cubicBezTo>
                  <a:pt x="8562222" y="5234206"/>
                  <a:pt x="8535185" y="5248220"/>
                  <a:pt x="8501451" y="5248220"/>
                </a:cubicBezTo>
                <a:cubicBezTo>
                  <a:pt x="8470197" y="5248220"/>
                  <a:pt x="8444524" y="5238670"/>
                  <a:pt x="8424432" y="5219570"/>
                </a:cubicBezTo>
                <a:cubicBezTo>
                  <a:pt x="8404340" y="5200471"/>
                  <a:pt x="8388837" y="5180999"/>
                  <a:pt x="8377923" y="5161155"/>
                </a:cubicBezTo>
                <a:lnTo>
                  <a:pt x="8377923" y="4995212"/>
                </a:lnTo>
                <a:cubicBezTo>
                  <a:pt x="8384869" y="4976361"/>
                  <a:pt x="8399255" y="4956393"/>
                  <a:pt x="8421083" y="4935309"/>
                </a:cubicBezTo>
                <a:cubicBezTo>
                  <a:pt x="8442912" y="4914225"/>
                  <a:pt x="8469701" y="4903683"/>
                  <a:pt x="8501451" y="4903683"/>
                </a:cubicBezTo>
                <a:close/>
                <a:moveTo>
                  <a:pt x="3903853" y="4885704"/>
                </a:moveTo>
                <a:lnTo>
                  <a:pt x="3903853" y="5273950"/>
                </a:lnTo>
                <a:lnTo>
                  <a:pt x="3885575" y="5269637"/>
                </a:lnTo>
                <a:cubicBezTo>
                  <a:pt x="3873576" y="5265963"/>
                  <a:pt x="3862553" y="5261677"/>
                  <a:pt x="3852507" y="5256777"/>
                </a:cubicBezTo>
                <a:cubicBezTo>
                  <a:pt x="3812323" y="5237182"/>
                  <a:pt x="3784170" y="5211633"/>
                  <a:pt x="3768047" y="5180131"/>
                </a:cubicBezTo>
                <a:cubicBezTo>
                  <a:pt x="3751924" y="5148629"/>
                  <a:pt x="3743863" y="5115515"/>
                  <a:pt x="3743863" y="5080788"/>
                </a:cubicBezTo>
                <a:cubicBezTo>
                  <a:pt x="3743863" y="5046062"/>
                  <a:pt x="3751924" y="5012823"/>
                  <a:pt x="3768047" y="4981074"/>
                </a:cubicBezTo>
                <a:cubicBezTo>
                  <a:pt x="3784170" y="4949324"/>
                  <a:pt x="3812323" y="4923403"/>
                  <a:pt x="3852507" y="4903311"/>
                </a:cubicBezTo>
                <a:cubicBezTo>
                  <a:pt x="3862553" y="4898288"/>
                  <a:pt x="3873576" y="4893893"/>
                  <a:pt x="3885575" y="4890125"/>
                </a:cubicBezTo>
                <a:close/>
                <a:moveTo>
                  <a:pt x="4130816" y="4884731"/>
                </a:moveTo>
                <a:lnTo>
                  <a:pt x="4152767" y="4890125"/>
                </a:lnTo>
                <a:cubicBezTo>
                  <a:pt x="4164550" y="4893893"/>
                  <a:pt x="4175340" y="4898288"/>
                  <a:pt x="4185138" y="4903311"/>
                </a:cubicBezTo>
                <a:cubicBezTo>
                  <a:pt x="4224329" y="4923403"/>
                  <a:pt x="4251863" y="4949324"/>
                  <a:pt x="4267738" y="4981074"/>
                </a:cubicBezTo>
                <a:cubicBezTo>
                  <a:pt x="4283612" y="5012823"/>
                  <a:pt x="4291550" y="5046062"/>
                  <a:pt x="4291550" y="5080788"/>
                </a:cubicBezTo>
                <a:cubicBezTo>
                  <a:pt x="4291550" y="5115515"/>
                  <a:pt x="4283612" y="5148629"/>
                  <a:pt x="4267738" y="5180131"/>
                </a:cubicBezTo>
                <a:cubicBezTo>
                  <a:pt x="4251863" y="5211633"/>
                  <a:pt x="4224329" y="5237182"/>
                  <a:pt x="4185138" y="5256777"/>
                </a:cubicBezTo>
                <a:cubicBezTo>
                  <a:pt x="4175340" y="5261677"/>
                  <a:pt x="4164550" y="5265963"/>
                  <a:pt x="4152767" y="5269637"/>
                </a:cubicBezTo>
                <a:lnTo>
                  <a:pt x="4130816" y="5274899"/>
                </a:lnTo>
                <a:close/>
                <a:moveTo>
                  <a:pt x="9779586" y="4711694"/>
                </a:moveTo>
                <a:lnTo>
                  <a:pt x="9779586" y="5440208"/>
                </a:lnTo>
                <a:lnTo>
                  <a:pt x="10056407" y="5440208"/>
                </a:lnTo>
                <a:lnTo>
                  <a:pt x="10056407" y="4711694"/>
                </a:lnTo>
                <a:close/>
                <a:moveTo>
                  <a:pt x="9025028" y="4711694"/>
                </a:moveTo>
                <a:lnTo>
                  <a:pt x="9025028" y="5440208"/>
                </a:lnTo>
                <a:lnTo>
                  <a:pt x="9353938" y="5440208"/>
                </a:lnTo>
                <a:cubicBezTo>
                  <a:pt x="9461590" y="5440208"/>
                  <a:pt x="9546918" y="5420488"/>
                  <a:pt x="9609922" y="5381049"/>
                </a:cubicBezTo>
                <a:cubicBezTo>
                  <a:pt x="9672926" y="5341610"/>
                  <a:pt x="9704428" y="5278482"/>
                  <a:pt x="9704428" y="5191665"/>
                </a:cubicBezTo>
                <a:cubicBezTo>
                  <a:pt x="9704428" y="5129157"/>
                  <a:pt x="9689793" y="5079920"/>
                  <a:pt x="9660524" y="5043954"/>
                </a:cubicBezTo>
                <a:cubicBezTo>
                  <a:pt x="9631255" y="5007987"/>
                  <a:pt x="9590450" y="4982438"/>
                  <a:pt x="9538112" y="4967307"/>
                </a:cubicBezTo>
                <a:cubicBezTo>
                  <a:pt x="9485774" y="4952176"/>
                  <a:pt x="9424383" y="4944610"/>
                  <a:pt x="9353938" y="4944610"/>
                </a:cubicBezTo>
                <a:lnTo>
                  <a:pt x="9301848" y="4944610"/>
                </a:lnTo>
                <a:lnTo>
                  <a:pt x="9301848" y="4711694"/>
                </a:lnTo>
                <a:close/>
                <a:moveTo>
                  <a:pt x="6379608" y="4711694"/>
                </a:moveTo>
                <a:lnTo>
                  <a:pt x="6379608" y="4920798"/>
                </a:lnTo>
                <a:lnTo>
                  <a:pt x="6610292" y="4920798"/>
                </a:lnTo>
                <a:lnTo>
                  <a:pt x="6610292" y="5440208"/>
                </a:lnTo>
                <a:lnTo>
                  <a:pt x="6887112" y="5440208"/>
                </a:lnTo>
                <a:lnTo>
                  <a:pt x="6887112" y="4920798"/>
                </a:lnTo>
                <a:lnTo>
                  <a:pt x="7117795" y="4920798"/>
                </a:lnTo>
                <a:lnTo>
                  <a:pt x="7117795" y="4711694"/>
                </a:lnTo>
                <a:lnTo>
                  <a:pt x="6887112" y="4711694"/>
                </a:lnTo>
                <a:lnTo>
                  <a:pt x="6610292" y="4711694"/>
                </a:lnTo>
                <a:close/>
                <a:moveTo>
                  <a:pt x="5557928" y="4711694"/>
                </a:moveTo>
                <a:lnTo>
                  <a:pt x="5557928" y="5440208"/>
                </a:lnTo>
                <a:lnTo>
                  <a:pt x="5834748" y="5440208"/>
                </a:lnTo>
                <a:lnTo>
                  <a:pt x="5834748" y="5050279"/>
                </a:lnTo>
                <a:lnTo>
                  <a:pt x="6068408" y="5440208"/>
                </a:lnTo>
                <a:lnTo>
                  <a:pt x="6369785" y="5440208"/>
                </a:lnTo>
                <a:lnTo>
                  <a:pt x="6116778" y="5040605"/>
                </a:lnTo>
                <a:lnTo>
                  <a:pt x="6359367" y="4711694"/>
                </a:lnTo>
                <a:lnTo>
                  <a:pt x="6069897" y="4711694"/>
                </a:lnTo>
                <a:lnTo>
                  <a:pt x="5834748" y="5039117"/>
                </a:lnTo>
                <a:lnTo>
                  <a:pt x="5834748" y="4711694"/>
                </a:lnTo>
                <a:close/>
                <a:moveTo>
                  <a:pt x="5057121" y="4702765"/>
                </a:moveTo>
                <a:cubicBezTo>
                  <a:pt x="4988660" y="4702765"/>
                  <a:pt x="4928757" y="4710454"/>
                  <a:pt x="4877412" y="4725833"/>
                </a:cubicBezTo>
                <a:cubicBezTo>
                  <a:pt x="4826066" y="4741212"/>
                  <a:pt x="4786255" y="4767009"/>
                  <a:pt x="4757977" y="4803224"/>
                </a:cubicBezTo>
                <a:cubicBezTo>
                  <a:pt x="4729700" y="4839439"/>
                  <a:pt x="4715561" y="4888800"/>
                  <a:pt x="4715561" y="4951308"/>
                </a:cubicBezTo>
                <a:lnTo>
                  <a:pt x="4971546" y="4951308"/>
                </a:lnTo>
                <a:cubicBezTo>
                  <a:pt x="4971546" y="4924519"/>
                  <a:pt x="4978986" y="4905543"/>
                  <a:pt x="4993869" y="4894381"/>
                </a:cubicBezTo>
                <a:cubicBezTo>
                  <a:pt x="5008753" y="4883219"/>
                  <a:pt x="5029837" y="4877638"/>
                  <a:pt x="5057121" y="4877638"/>
                </a:cubicBezTo>
                <a:cubicBezTo>
                  <a:pt x="5079942" y="4877638"/>
                  <a:pt x="5098297" y="4883219"/>
                  <a:pt x="5112188" y="4894381"/>
                </a:cubicBezTo>
                <a:cubicBezTo>
                  <a:pt x="5126079" y="4905543"/>
                  <a:pt x="5133023" y="4926007"/>
                  <a:pt x="5133023" y="4955773"/>
                </a:cubicBezTo>
                <a:lnTo>
                  <a:pt x="5133023" y="4980330"/>
                </a:lnTo>
                <a:cubicBezTo>
                  <a:pt x="5041246" y="4983306"/>
                  <a:pt x="4960507" y="4990995"/>
                  <a:pt x="4890806" y="5003398"/>
                </a:cubicBezTo>
                <a:cubicBezTo>
                  <a:pt x="4821105" y="5015800"/>
                  <a:pt x="4766659" y="5039117"/>
                  <a:pt x="4727468" y="5073347"/>
                </a:cubicBezTo>
                <a:cubicBezTo>
                  <a:pt x="4688276" y="5107577"/>
                  <a:pt x="4668680" y="5159171"/>
                  <a:pt x="4668680" y="5228128"/>
                </a:cubicBezTo>
                <a:cubicBezTo>
                  <a:pt x="4668680" y="5279226"/>
                  <a:pt x="4680711" y="5321394"/>
                  <a:pt x="4704771" y="5354632"/>
                </a:cubicBezTo>
                <a:cubicBezTo>
                  <a:pt x="4728832" y="5387871"/>
                  <a:pt x="4759590" y="5412427"/>
                  <a:pt x="4797045" y="5428302"/>
                </a:cubicBezTo>
                <a:cubicBezTo>
                  <a:pt x="4834500" y="5444177"/>
                  <a:pt x="4872822" y="5452114"/>
                  <a:pt x="4912014" y="5452114"/>
                </a:cubicBezTo>
                <a:cubicBezTo>
                  <a:pt x="4962119" y="5452114"/>
                  <a:pt x="5004660" y="5444301"/>
                  <a:pt x="5039634" y="5428674"/>
                </a:cubicBezTo>
                <a:cubicBezTo>
                  <a:pt x="5074608" y="5413047"/>
                  <a:pt x="5106234" y="5390599"/>
                  <a:pt x="5134512" y="5361329"/>
                </a:cubicBezTo>
                <a:lnTo>
                  <a:pt x="5142697" y="5440208"/>
                </a:lnTo>
                <a:lnTo>
                  <a:pt x="5401659" y="5440208"/>
                </a:lnTo>
                <a:lnTo>
                  <a:pt x="5401659" y="4949819"/>
                </a:lnTo>
                <a:cubicBezTo>
                  <a:pt x="5401659" y="4904179"/>
                  <a:pt x="5394342" y="4865732"/>
                  <a:pt x="5379707" y="4834478"/>
                </a:cubicBezTo>
                <a:cubicBezTo>
                  <a:pt x="5365072" y="4803224"/>
                  <a:pt x="5343244" y="4777799"/>
                  <a:pt x="5314222" y="4758203"/>
                </a:cubicBezTo>
                <a:cubicBezTo>
                  <a:pt x="5285200" y="4738608"/>
                  <a:pt x="5249234" y="4724469"/>
                  <a:pt x="5206322" y="4715787"/>
                </a:cubicBezTo>
                <a:cubicBezTo>
                  <a:pt x="5163410" y="4707106"/>
                  <a:pt x="5113676" y="4702765"/>
                  <a:pt x="5057121" y="4702765"/>
                </a:cubicBezTo>
                <a:close/>
                <a:moveTo>
                  <a:pt x="8595956" y="4701276"/>
                </a:moveTo>
                <a:cubicBezTo>
                  <a:pt x="8547340" y="4701276"/>
                  <a:pt x="8505420" y="4710330"/>
                  <a:pt x="8470197" y="4728438"/>
                </a:cubicBezTo>
                <a:cubicBezTo>
                  <a:pt x="8434974" y="4746545"/>
                  <a:pt x="8404216" y="4772466"/>
                  <a:pt x="8377923" y="4806200"/>
                </a:cubicBezTo>
                <a:lnTo>
                  <a:pt x="8360064" y="4711694"/>
                </a:lnTo>
                <a:lnTo>
                  <a:pt x="8101103" y="4711694"/>
                </a:lnTo>
                <a:lnTo>
                  <a:pt x="8101103" y="5706610"/>
                </a:lnTo>
                <a:lnTo>
                  <a:pt x="8377923" y="5706610"/>
                </a:lnTo>
                <a:lnTo>
                  <a:pt x="8377923" y="5356120"/>
                </a:lnTo>
                <a:cubicBezTo>
                  <a:pt x="8402728" y="5385886"/>
                  <a:pt x="8431625" y="5409575"/>
                  <a:pt x="8464616" y="5427186"/>
                </a:cubicBezTo>
                <a:cubicBezTo>
                  <a:pt x="8497606" y="5444797"/>
                  <a:pt x="8535929" y="5453603"/>
                  <a:pt x="8579585" y="5453603"/>
                </a:cubicBezTo>
                <a:cubicBezTo>
                  <a:pt x="8638621" y="5453603"/>
                  <a:pt x="8691455" y="5439836"/>
                  <a:pt x="8738087" y="5412303"/>
                </a:cubicBezTo>
                <a:cubicBezTo>
                  <a:pt x="8784720" y="5384770"/>
                  <a:pt x="8821679" y="5343346"/>
                  <a:pt x="8848964" y="5288031"/>
                </a:cubicBezTo>
                <a:cubicBezTo>
                  <a:pt x="8876250" y="5232717"/>
                  <a:pt x="8889892" y="5163140"/>
                  <a:pt x="8889892" y="5079300"/>
                </a:cubicBezTo>
                <a:cubicBezTo>
                  <a:pt x="8889892" y="4993476"/>
                  <a:pt x="8877614" y="4922659"/>
                  <a:pt x="8853057" y="4866848"/>
                </a:cubicBezTo>
                <a:cubicBezTo>
                  <a:pt x="8828500" y="4811037"/>
                  <a:pt x="8794146" y="4769489"/>
                  <a:pt x="8749994" y="4742204"/>
                </a:cubicBezTo>
                <a:cubicBezTo>
                  <a:pt x="8705842" y="4714919"/>
                  <a:pt x="8654495" y="4701276"/>
                  <a:pt x="8595956" y="4701276"/>
                </a:cubicBezTo>
                <a:close/>
                <a:moveTo>
                  <a:pt x="7572614" y="4696812"/>
                </a:moveTo>
                <a:cubicBezTo>
                  <a:pt x="7495720" y="4696812"/>
                  <a:pt x="7427135" y="4711447"/>
                  <a:pt x="7366859" y="4740716"/>
                </a:cubicBezTo>
                <a:cubicBezTo>
                  <a:pt x="7306584" y="4769986"/>
                  <a:pt x="7259331" y="4813022"/>
                  <a:pt x="7225101" y="4869824"/>
                </a:cubicBezTo>
                <a:cubicBezTo>
                  <a:pt x="7190870" y="4926627"/>
                  <a:pt x="7173755" y="4996452"/>
                  <a:pt x="7173755" y="5079300"/>
                </a:cubicBezTo>
                <a:cubicBezTo>
                  <a:pt x="7173755" y="5160659"/>
                  <a:pt x="7190870" y="5229369"/>
                  <a:pt x="7225101" y="5285427"/>
                </a:cubicBezTo>
                <a:cubicBezTo>
                  <a:pt x="7259331" y="5341486"/>
                  <a:pt x="7306584" y="5383778"/>
                  <a:pt x="7366859" y="5412303"/>
                </a:cubicBezTo>
                <a:cubicBezTo>
                  <a:pt x="7427135" y="5440828"/>
                  <a:pt x="7495720" y="5455091"/>
                  <a:pt x="7572614" y="5455091"/>
                </a:cubicBezTo>
                <a:cubicBezTo>
                  <a:pt x="7648517" y="5455091"/>
                  <a:pt x="7716357" y="5440828"/>
                  <a:pt x="7776137" y="5412303"/>
                </a:cubicBezTo>
                <a:cubicBezTo>
                  <a:pt x="7835916" y="5383778"/>
                  <a:pt x="7883045" y="5341486"/>
                  <a:pt x="7917523" y="5285427"/>
                </a:cubicBezTo>
                <a:cubicBezTo>
                  <a:pt x="7952002" y="5229369"/>
                  <a:pt x="7969241" y="5160659"/>
                  <a:pt x="7969241" y="5079300"/>
                </a:cubicBezTo>
                <a:cubicBezTo>
                  <a:pt x="7969241" y="4996452"/>
                  <a:pt x="7952002" y="4926627"/>
                  <a:pt x="7917523" y="4869824"/>
                </a:cubicBezTo>
                <a:cubicBezTo>
                  <a:pt x="7883045" y="4813022"/>
                  <a:pt x="7835916" y="4769986"/>
                  <a:pt x="7776137" y="4740716"/>
                </a:cubicBezTo>
                <a:cubicBezTo>
                  <a:pt x="7716357" y="4711447"/>
                  <a:pt x="7648517" y="4696812"/>
                  <a:pt x="7572614" y="4696812"/>
                </a:cubicBezTo>
                <a:close/>
                <a:moveTo>
                  <a:pt x="3903853" y="4438595"/>
                </a:moveTo>
                <a:lnTo>
                  <a:pt x="3903853" y="4698494"/>
                </a:lnTo>
                <a:lnTo>
                  <a:pt x="3892667" y="4699346"/>
                </a:lnTo>
                <a:cubicBezTo>
                  <a:pt x="3773558" y="4711857"/>
                  <a:pt x="3678936" y="4743134"/>
                  <a:pt x="3608801" y="4793178"/>
                </a:cubicBezTo>
                <a:cubicBezTo>
                  <a:pt x="3515287" y="4859903"/>
                  <a:pt x="3468530" y="4955773"/>
                  <a:pt x="3468530" y="5080788"/>
                </a:cubicBezTo>
                <a:cubicBezTo>
                  <a:pt x="3468530" y="5205804"/>
                  <a:pt x="3515287" y="5301054"/>
                  <a:pt x="3608801" y="5366538"/>
                </a:cubicBezTo>
                <a:cubicBezTo>
                  <a:pt x="3678936" y="5415651"/>
                  <a:pt x="3773558" y="5446347"/>
                  <a:pt x="3892667" y="5458626"/>
                </a:cubicBezTo>
                <a:lnTo>
                  <a:pt x="3903853" y="5459462"/>
                </a:lnTo>
                <a:lnTo>
                  <a:pt x="3903853" y="5706610"/>
                </a:lnTo>
                <a:lnTo>
                  <a:pt x="4130816" y="5706610"/>
                </a:lnTo>
                <a:lnTo>
                  <a:pt x="4130816" y="5459724"/>
                </a:lnTo>
                <a:lnTo>
                  <a:pt x="4145303" y="5458626"/>
                </a:lnTo>
                <a:cubicBezTo>
                  <a:pt x="4262831" y="5446347"/>
                  <a:pt x="4356848" y="5415651"/>
                  <a:pt x="4427355" y="5366538"/>
                </a:cubicBezTo>
                <a:cubicBezTo>
                  <a:pt x="4521365" y="5301054"/>
                  <a:pt x="4568370" y="5205804"/>
                  <a:pt x="4568370" y="5080788"/>
                </a:cubicBezTo>
                <a:cubicBezTo>
                  <a:pt x="4568370" y="4955773"/>
                  <a:pt x="4521365" y="4859903"/>
                  <a:pt x="4427355" y="4793178"/>
                </a:cubicBezTo>
                <a:cubicBezTo>
                  <a:pt x="4356848" y="4743134"/>
                  <a:pt x="4262831" y="4711857"/>
                  <a:pt x="4145303" y="4699346"/>
                </a:cubicBezTo>
                <a:lnTo>
                  <a:pt x="4130816" y="4698227"/>
                </a:lnTo>
                <a:lnTo>
                  <a:pt x="4130816" y="4438595"/>
                </a:lnTo>
                <a:close/>
                <a:moveTo>
                  <a:pt x="9759048" y="3289940"/>
                </a:moveTo>
                <a:lnTo>
                  <a:pt x="9800720" y="3289940"/>
                </a:lnTo>
                <a:cubicBezTo>
                  <a:pt x="9819572" y="3289940"/>
                  <a:pt x="9837679" y="3294777"/>
                  <a:pt x="9855042" y="3304451"/>
                </a:cubicBezTo>
                <a:cubicBezTo>
                  <a:pt x="9872406" y="3314124"/>
                  <a:pt x="9881087" y="3333596"/>
                  <a:pt x="9881087" y="3362865"/>
                </a:cubicBezTo>
                <a:cubicBezTo>
                  <a:pt x="9881087" y="3388663"/>
                  <a:pt x="9873025" y="3407638"/>
                  <a:pt x="9856902" y="3419792"/>
                </a:cubicBezTo>
                <a:cubicBezTo>
                  <a:pt x="9840780" y="3431947"/>
                  <a:pt x="9822052" y="3438024"/>
                  <a:pt x="9800720" y="3438024"/>
                </a:cubicBezTo>
                <a:lnTo>
                  <a:pt x="9759048" y="3438024"/>
                </a:lnTo>
                <a:close/>
                <a:moveTo>
                  <a:pt x="8958651" y="3074883"/>
                </a:moveTo>
                <a:cubicBezTo>
                  <a:pt x="8992881" y="3074883"/>
                  <a:pt x="9020042" y="3087906"/>
                  <a:pt x="9040134" y="3113950"/>
                </a:cubicBezTo>
                <a:cubicBezTo>
                  <a:pt x="9060226" y="3139995"/>
                  <a:pt x="9070272" y="3183775"/>
                  <a:pt x="9070272" y="3245291"/>
                </a:cubicBezTo>
                <a:cubicBezTo>
                  <a:pt x="9070272" y="3305319"/>
                  <a:pt x="9060101" y="3349347"/>
                  <a:pt x="9039762" y="3377376"/>
                </a:cubicBezTo>
                <a:cubicBezTo>
                  <a:pt x="9019422" y="3405405"/>
                  <a:pt x="8992385" y="3419420"/>
                  <a:pt x="8958651" y="3419420"/>
                </a:cubicBezTo>
                <a:cubicBezTo>
                  <a:pt x="8927397" y="3419420"/>
                  <a:pt x="8901724" y="3409870"/>
                  <a:pt x="8881632" y="3390771"/>
                </a:cubicBezTo>
                <a:cubicBezTo>
                  <a:pt x="8861540" y="3371671"/>
                  <a:pt x="8846038" y="3352200"/>
                  <a:pt x="8835123" y="3332355"/>
                </a:cubicBezTo>
                <a:lnTo>
                  <a:pt x="8835123" y="3166412"/>
                </a:lnTo>
                <a:cubicBezTo>
                  <a:pt x="8842068" y="3147561"/>
                  <a:pt x="8856456" y="3127593"/>
                  <a:pt x="8878283" y="3106509"/>
                </a:cubicBezTo>
                <a:cubicBezTo>
                  <a:pt x="8900111" y="3085425"/>
                  <a:pt x="8926900" y="3074883"/>
                  <a:pt x="8958651" y="3074883"/>
                </a:cubicBezTo>
                <a:close/>
                <a:moveTo>
                  <a:pt x="8042911" y="3048838"/>
                </a:moveTo>
                <a:cubicBezTo>
                  <a:pt x="8071188" y="3048838"/>
                  <a:pt x="8096489" y="3056776"/>
                  <a:pt x="8118813" y="3072650"/>
                </a:cubicBezTo>
                <a:cubicBezTo>
                  <a:pt x="8141138" y="3088525"/>
                  <a:pt x="8153540" y="3114819"/>
                  <a:pt x="8156020" y="3151529"/>
                </a:cubicBezTo>
                <a:lnTo>
                  <a:pt x="7931290" y="3151529"/>
                </a:lnTo>
                <a:cubicBezTo>
                  <a:pt x="7934762" y="3118292"/>
                  <a:pt x="7947041" y="3092866"/>
                  <a:pt x="7968125" y="3075255"/>
                </a:cubicBezTo>
                <a:cubicBezTo>
                  <a:pt x="7989209" y="3057644"/>
                  <a:pt x="8014138" y="3048838"/>
                  <a:pt x="8042911" y="3048838"/>
                </a:cubicBezTo>
                <a:close/>
                <a:moveTo>
                  <a:pt x="5737861" y="3048838"/>
                </a:moveTo>
                <a:cubicBezTo>
                  <a:pt x="5766139" y="3048838"/>
                  <a:pt x="5791440" y="3056776"/>
                  <a:pt x="5813764" y="3072650"/>
                </a:cubicBezTo>
                <a:cubicBezTo>
                  <a:pt x="5836088" y="3088525"/>
                  <a:pt x="5848491" y="3114819"/>
                  <a:pt x="5850971" y="3151529"/>
                </a:cubicBezTo>
                <a:lnTo>
                  <a:pt x="5626240" y="3151529"/>
                </a:lnTo>
                <a:cubicBezTo>
                  <a:pt x="5629713" y="3118292"/>
                  <a:pt x="5641991" y="3092866"/>
                  <a:pt x="5663075" y="3075255"/>
                </a:cubicBezTo>
                <a:cubicBezTo>
                  <a:pt x="5684159" y="3057644"/>
                  <a:pt x="5709088" y="3048838"/>
                  <a:pt x="5737861" y="3048838"/>
                </a:cubicBezTo>
                <a:close/>
                <a:moveTo>
                  <a:pt x="2156462" y="3048838"/>
                </a:moveTo>
                <a:cubicBezTo>
                  <a:pt x="2184739" y="3048838"/>
                  <a:pt x="2210040" y="3056776"/>
                  <a:pt x="2232364" y="3072650"/>
                </a:cubicBezTo>
                <a:cubicBezTo>
                  <a:pt x="2254688" y="3088525"/>
                  <a:pt x="2267091" y="3114819"/>
                  <a:pt x="2269571" y="3151529"/>
                </a:cubicBezTo>
                <a:lnTo>
                  <a:pt x="2044841" y="3151529"/>
                </a:lnTo>
                <a:cubicBezTo>
                  <a:pt x="2048313" y="3118292"/>
                  <a:pt x="2060591" y="3092866"/>
                  <a:pt x="2081675" y="3075255"/>
                </a:cubicBezTo>
                <a:cubicBezTo>
                  <a:pt x="2102759" y="3057644"/>
                  <a:pt x="2127688" y="3048838"/>
                  <a:pt x="2156462" y="3048838"/>
                </a:cubicBezTo>
                <a:close/>
                <a:moveTo>
                  <a:pt x="6567578" y="2884383"/>
                </a:moveTo>
                <a:lnTo>
                  <a:pt x="6567578" y="3611408"/>
                </a:lnTo>
                <a:lnTo>
                  <a:pt x="6819097" y="3611408"/>
                </a:lnTo>
                <a:lnTo>
                  <a:pt x="6819097" y="3227432"/>
                </a:lnTo>
                <a:lnTo>
                  <a:pt x="6977599" y="3480440"/>
                </a:lnTo>
                <a:lnTo>
                  <a:pt x="7094429" y="3480440"/>
                </a:lnTo>
                <a:lnTo>
                  <a:pt x="7254420" y="3224455"/>
                </a:lnTo>
                <a:lnTo>
                  <a:pt x="7254420" y="3611408"/>
                </a:lnTo>
                <a:lnTo>
                  <a:pt x="7520078" y="3611408"/>
                </a:lnTo>
                <a:lnTo>
                  <a:pt x="7520078" y="2884383"/>
                </a:lnTo>
                <a:lnTo>
                  <a:pt x="7239537" y="2884383"/>
                </a:lnTo>
                <a:lnTo>
                  <a:pt x="7043084" y="3193945"/>
                </a:lnTo>
                <a:lnTo>
                  <a:pt x="6839933" y="2884383"/>
                </a:lnTo>
                <a:close/>
                <a:moveTo>
                  <a:pt x="10987178" y="2882894"/>
                </a:moveTo>
                <a:lnTo>
                  <a:pt x="10987178" y="3611408"/>
                </a:lnTo>
                <a:lnTo>
                  <a:pt x="11240185" y="3611408"/>
                </a:lnTo>
                <a:lnTo>
                  <a:pt x="11511053" y="3231896"/>
                </a:lnTo>
                <a:lnTo>
                  <a:pt x="11511053" y="3611408"/>
                </a:lnTo>
                <a:lnTo>
                  <a:pt x="11762572" y="3611408"/>
                </a:lnTo>
                <a:lnTo>
                  <a:pt x="11762572" y="2882894"/>
                </a:lnTo>
                <a:lnTo>
                  <a:pt x="11511053" y="2882894"/>
                </a:lnTo>
                <a:lnTo>
                  <a:pt x="11240185" y="3262406"/>
                </a:lnTo>
                <a:lnTo>
                  <a:pt x="11240185" y="2882894"/>
                </a:lnTo>
                <a:close/>
                <a:moveTo>
                  <a:pt x="10236786" y="2882894"/>
                </a:moveTo>
                <a:lnTo>
                  <a:pt x="10236786" y="3611408"/>
                </a:lnTo>
                <a:lnTo>
                  <a:pt x="10513607" y="3611408"/>
                </a:lnTo>
                <a:lnTo>
                  <a:pt x="10513607" y="2882894"/>
                </a:lnTo>
                <a:close/>
                <a:moveTo>
                  <a:pt x="9482228" y="2882894"/>
                </a:moveTo>
                <a:lnTo>
                  <a:pt x="9482228" y="3611408"/>
                </a:lnTo>
                <a:lnTo>
                  <a:pt x="9811138" y="3611408"/>
                </a:lnTo>
                <a:cubicBezTo>
                  <a:pt x="9918790" y="3611408"/>
                  <a:pt x="10004118" y="3591688"/>
                  <a:pt x="10067122" y="3552249"/>
                </a:cubicBezTo>
                <a:cubicBezTo>
                  <a:pt x="10130126" y="3512810"/>
                  <a:pt x="10161628" y="3449682"/>
                  <a:pt x="10161628" y="3362865"/>
                </a:cubicBezTo>
                <a:cubicBezTo>
                  <a:pt x="10161628" y="3300358"/>
                  <a:pt x="10146993" y="3251120"/>
                  <a:pt x="10117724" y="3215153"/>
                </a:cubicBezTo>
                <a:cubicBezTo>
                  <a:pt x="10088454" y="3179186"/>
                  <a:pt x="10047651" y="3153638"/>
                  <a:pt x="9995313" y="3138507"/>
                </a:cubicBezTo>
                <a:cubicBezTo>
                  <a:pt x="9942975" y="3123376"/>
                  <a:pt x="9881583" y="3115811"/>
                  <a:pt x="9811138" y="3115811"/>
                </a:cubicBezTo>
                <a:lnTo>
                  <a:pt x="9759048" y="3115811"/>
                </a:lnTo>
                <a:lnTo>
                  <a:pt x="9759048" y="2882894"/>
                </a:lnTo>
                <a:close/>
                <a:moveTo>
                  <a:pt x="4433979" y="2882894"/>
                </a:moveTo>
                <a:lnTo>
                  <a:pt x="4433979" y="3611408"/>
                </a:lnTo>
                <a:lnTo>
                  <a:pt x="4686986" y="3611408"/>
                </a:lnTo>
                <a:lnTo>
                  <a:pt x="4957854" y="3231896"/>
                </a:lnTo>
                <a:lnTo>
                  <a:pt x="4957854" y="3611408"/>
                </a:lnTo>
                <a:lnTo>
                  <a:pt x="5209372" y="3611408"/>
                </a:lnTo>
                <a:lnTo>
                  <a:pt x="5209372" y="2882894"/>
                </a:lnTo>
                <a:lnTo>
                  <a:pt x="4957854" y="2882894"/>
                </a:lnTo>
                <a:lnTo>
                  <a:pt x="4686986" y="3262406"/>
                </a:lnTo>
                <a:lnTo>
                  <a:pt x="4686986" y="2882894"/>
                </a:lnTo>
                <a:close/>
                <a:moveTo>
                  <a:pt x="3538629" y="2882894"/>
                </a:moveTo>
                <a:lnTo>
                  <a:pt x="3538629" y="3611408"/>
                </a:lnTo>
                <a:lnTo>
                  <a:pt x="3815449" y="3611408"/>
                </a:lnTo>
                <a:lnTo>
                  <a:pt x="3815449" y="3221479"/>
                </a:lnTo>
                <a:lnTo>
                  <a:pt x="4049109" y="3611408"/>
                </a:lnTo>
                <a:lnTo>
                  <a:pt x="4350486" y="3611408"/>
                </a:lnTo>
                <a:lnTo>
                  <a:pt x="4097478" y="3211805"/>
                </a:lnTo>
                <a:lnTo>
                  <a:pt x="4340068" y="2882894"/>
                </a:lnTo>
                <a:lnTo>
                  <a:pt x="4050597" y="2882894"/>
                </a:lnTo>
                <a:lnTo>
                  <a:pt x="3815449" y="3210316"/>
                </a:lnTo>
                <a:lnTo>
                  <a:pt x="3815449" y="2882894"/>
                </a:lnTo>
                <a:close/>
                <a:moveTo>
                  <a:pt x="8042911" y="2873965"/>
                </a:moveTo>
                <a:cubicBezTo>
                  <a:pt x="7967009" y="2873965"/>
                  <a:pt x="7899416" y="2888104"/>
                  <a:pt x="7840133" y="2916381"/>
                </a:cubicBezTo>
                <a:cubicBezTo>
                  <a:pt x="7780850" y="2944659"/>
                  <a:pt x="7734341" y="2986082"/>
                  <a:pt x="7700606" y="3040652"/>
                </a:cubicBezTo>
                <a:cubicBezTo>
                  <a:pt x="7666872" y="3095223"/>
                  <a:pt x="7650005" y="3162443"/>
                  <a:pt x="7650005" y="3242315"/>
                </a:cubicBezTo>
                <a:cubicBezTo>
                  <a:pt x="7650005" y="3330619"/>
                  <a:pt x="7667244" y="3403049"/>
                  <a:pt x="7701723" y="3459603"/>
                </a:cubicBezTo>
                <a:cubicBezTo>
                  <a:pt x="7736201" y="3516158"/>
                  <a:pt x="7783578" y="3557830"/>
                  <a:pt x="7843853" y="3584619"/>
                </a:cubicBezTo>
                <a:cubicBezTo>
                  <a:pt x="7904129" y="3611408"/>
                  <a:pt x="7972466" y="3624803"/>
                  <a:pt x="8048864" y="3624803"/>
                </a:cubicBezTo>
                <a:cubicBezTo>
                  <a:pt x="8121294" y="3624803"/>
                  <a:pt x="8185166" y="3616245"/>
                  <a:pt x="8240480" y="3599130"/>
                </a:cubicBezTo>
                <a:cubicBezTo>
                  <a:pt x="8295795" y="3582015"/>
                  <a:pt x="8339699" y="3554358"/>
                  <a:pt x="8372193" y="3516158"/>
                </a:cubicBezTo>
                <a:cubicBezTo>
                  <a:pt x="8404687" y="3477959"/>
                  <a:pt x="8422919" y="3427358"/>
                  <a:pt x="8426888" y="3364353"/>
                </a:cubicBezTo>
                <a:lnTo>
                  <a:pt x="8169415" y="3364353"/>
                </a:lnTo>
                <a:cubicBezTo>
                  <a:pt x="8167927" y="3391142"/>
                  <a:pt x="8156393" y="3410366"/>
                  <a:pt x="8134812" y="3422025"/>
                </a:cubicBezTo>
                <a:cubicBezTo>
                  <a:pt x="8113232" y="3433683"/>
                  <a:pt x="8086071" y="3439512"/>
                  <a:pt x="8053329" y="3439512"/>
                </a:cubicBezTo>
                <a:cubicBezTo>
                  <a:pt x="8023068" y="3439512"/>
                  <a:pt x="7998635" y="3433062"/>
                  <a:pt x="7980031" y="3420164"/>
                </a:cubicBezTo>
                <a:cubicBezTo>
                  <a:pt x="7961428" y="3407266"/>
                  <a:pt x="7947909" y="3390150"/>
                  <a:pt x="7939476" y="3368818"/>
                </a:cubicBezTo>
                <a:cubicBezTo>
                  <a:pt x="7931042" y="3347486"/>
                  <a:pt x="7926329" y="3324666"/>
                  <a:pt x="7925337" y="3300358"/>
                </a:cubicBezTo>
                <a:lnTo>
                  <a:pt x="8426888" y="3300358"/>
                </a:lnTo>
                <a:cubicBezTo>
                  <a:pt x="8427880" y="3294901"/>
                  <a:pt x="8428624" y="3288203"/>
                  <a:pt x="8429120" y="3280266"/>
                </a:cubicBezTo>
                <a:cubicBezTo>
                  <a:pt x="8429616" y="3272328"/>
                  <a:pt x="8429864" y="3265879"/>
                  <a:pt x="8429864" y="3260918"/>
                </a:cubicBezTo>
                <a:cubicBezTo>
                  <a:pt x="8429864" y="3134414"/>
                  <a:pt x="8394890" y="3038296"/>
                  <a:pt x="8324940" y="2972564"/>
                </a:cubicBezTo>
                <a:cubicBezTo>
                  <a:pt x="8254991" y="2906831"/>
                  <a:pt x="8160981" y="2873965"/>
                  <a:pt x="8042911" y="2873965"/>
                </a:cubicBezTo>
                <a:close/>
                <a:moveTo>
                  <a:pt x="5737861" y="2873965"/>
                </a:moveTo>
                <a:cubicBezTo>
                  <a:pt x="5661959" y="2873965"/>
                  <a:pt x="5594366" y="2888104"/>
                  <a:pt x="5535083" y="2916381"/>
                </a:cubicBezTo>
                <a:cubicBezTo>
                  <a:pt x="5475800" y="2944659"/>
                  <a:pt x="5429291" y="2986082"/>
                  <a:pt x="5395557" y="3040652"/>
                </a:cubicBezTo>
                <a:cubicBezTo>
                  <a:pt x="5361822" y="3095223"/>
                  <a:pt x="5344955" y="3162443"/>
                  <a:pt x="5344955" y="3242315"/>
                </a:cubicBezTo>
                <a:cubicBezTo>
                  <a:pt x="5344955" y="3330619"/>
                  <a:pt x="5362194" y="3403049"/>
                  <a:pt x="5396673" y="3459603"/>
                </a:cubicBezTo>
                <a:cubicBezTo>
                  <a:pt x="5431152" y="3516158"/>
                  <a:pt x="5478528" y="3557830"/>
                  <a:pt x="5538804" y="3584619"/>
                </a:cubicBezTo>
                <a:cubicBezTo>
                  <a:pt x="5599079" y="3611408"/>
                  <a:pt x="5667416" y="3624803"/>
                  <a:pt x="5743815" y="3624803"/>
                </a:cubicBezTo>
                <a:cubicBezTo>
                  <a:pt x="5816244" y="3624803"/>
                  <a:pt x="5880116" y="3616245"/>
                  <a:pt x="5935431" y="3599130"/>
                </a:cubicBezTo>
                <a:cubicBezTo>
                  <a:pt x="5990745" y="3582015"/>
                  <a:pt x="6034650" y="3554358"/>
                  <a:pt x="6067144" y="3516158"/>
                </a:cubicBezTo>
                <a:cubicBezTo>
                  <a:pt x="6099637" y="3477959"/>
                  <a:pt x="6117869" y="3427358"/>
                  <a:pt x="6121838" y="3364353"/>
                </a:cubicBezTo>
                <a:lnTo>
                  <a:pt x="5864365" y="3364353"/>
                </a:lnTo>
                <a:cubicBezTo>
                  <a:pt x="5862877" y="3391142"/>
                  <a:pt x="5851343" y="3410366"/>
                  <a:pt x="5829763" y="3422025"/>
                </a:cubicBezTo>
                <a:cubicBezTo>
                  <a:pt x="5808183" y="3433683"/>
                  <a:pt x="5781021" y="3439512"/>
                  <a:pt x="5748279" y="3439512"/>
                </a:cubicBezTo>
                <a:cubicBezTo>
                  <a:pt x="5718018" y="3439512"/>
                  <a:pt x="5693585" y="3433062"/>
                  <a:pt x="5674982" y="3420164"/>
                </a:cubicBezTo>
                <a:cubicBezTo>
                  <a:pt x="5656378" y="3407266"/>
                  <a:pt x="5642859" y="3390150"/>
                  <a:pt x="5634426" y="3368818"/>
                </a:cubicBezTo>
                <a:cubicBezTo>
                  <a:pt x="5625992" y="3347486"/>
                  <a:pt x="5621279" y="3324666"/>
                  <a:pt x="5620287" y="3300358"/>
                </a:cubicBezTo>
                <a:lnTo>
                  <a:pt x="6121838" y="3300358"/>
                </a:lnTo>
                <a:cubicBezTo>
                  <a:pt x="6122830" y="3294901"/>
                  <a:pt x="6123574" y="3288203"/>
                  <a:pt x="6124070" y="3280266"/>
                </a:cubicBezTo>
                <a:cubicBezTo>
                  <a:pt x="6124567" y="3272328"/>
                  <a:pt x="6124814" y="3265879"/>
                  <a:pt x="6124814" y="3260918"/>
                </a:cubicBezTo>
                <a:cubicBezTo>
                  <a:pt x="6124814" y="3134414"/>
                  <a:pt x="6089840" y="3038296"/>
                  <a:pt x="6019890" y="2972564"/>
                </a:cubicBezTo>
                <a:cubicBezTo>
                  <a:pt x="5949941" y="2906831"/>
                  <a:pt x="5855932" y="2873965"/>
                  <a:pt x="5737861" y="2873965"/>
                </a:cubicBezTo>
                <a:close/>
                <a:moveTo>
                  <a:pt x="2156462" y="2873965"/>
                </a:moveTo>
                <a:cubicBezTo>
                  <a:pt x="2080559" y="2873965"/>
                  <a:pt x="2012967" y="2888104"/>
                  <a:pt x="1953683" y="2916381"/>
                </a:cubicBezTo>
                <a:cubicBezTo>
                  <a:pt x="1894400" y="2944659"/>
                  <a:pt x="1847891" y="2986082"/>
                  <a:pt x="1814157" y="3040652"/>
                </a:cubicBezTo>
                <a:cubicBezTo>
                  <a:pt x="1780423" y="3095223"/>
                  <a:pt x="1763555" y="3162443"/>
                  <a:pt x="1763555" y="3242315"/>
                </a:cubicBezTo>
                <a:cubicBezTo>
                  <a:pt x="1763555" y="3330619"/>
                  <a:pt x="1780795" y="3403049"/>
                  <a:pt x="1815273" y="3459603"/>
                </a:cubicBezTo>
                <a:cubicBezTo>
                  <a:pt x="1849752" y="3516158"/>
                  <a:pt x="1897129" y="3557830"/>
                  <a:pt x="1957404" y="3584619"/>
                </a:cubicBezTo>
                <a:cubicBezTo>
                  <a:pt x="2017679" y="3611408"/>
                  <a:pt x="2086016" y="3624803"/>
                  <a:pt x="2162415" y="3624803"/>
                </a:cubicBezTo>
                <a:cubicBezTo>
                  <a:pt x="2234844" y="3624803"/>
                  <a:pt x="2298717" y="3616245"/>
                  <a:pt x="2354031" y="3599130"/>
                </a:cubicBezTo>
                <a:cubicBezTo>
                  <a:pt x="2409345" y="3582015"/>
                  <a:pt x="2453250" y="3554358"/>
                  <a:pt x="2485744" y="3516158"/>
                </a:cubicBezTo>
                <a:cubicBezTo>
                  <a:pt x="2518238" y="3477959"/>
                  <a:pt x="2536469" y="3427358"/>
                  <a:pt x="2540438" y="3364353"/>
                </a:cubicBezTo>
                <a:lnTo>
                  <a:pt x="2282966" y="3364353"/>
                </a:lnTo>
                <a:cubicBezTo>
                  <a:pt x="2281477" y="3391142"/>
                  <a:pt x="2269943" y="3410366"/>
                  <a:pt x="2248363" y="3422025"/>
                </a:cubicBezTo>
                <a:cubicBezTo>
                  <a:pt x="2226783" y="3433683"/>
                  <a:pt x="2199622" y="3439512"/>
                  <a:pt x="2166880" y="3439512"/>
                </a:cubicBezTo>
                <a:cubicBezTo>
                  <a:pt x="2136618" y="3439512"/>
                  <a:pt x="2112185" y="3433062"/>
                  <a:pt x="2093582" y="3420164"/>
                </a:cubicBezTo>
                <a:cubicBezTo>
                  <a:pt x="2074978" y="3407266"/>
                  <a:pt x="2061460" y="3390150"/>
                  <a:pt x="2053026" y="3368818"/>
                </a:cubicBezTo>
                <a:cubicBezTo>
                  <a:pt x="2044592" y="3347486"/>
                  <a:pt x="2039880" y="3324666"/>
                  <a:pt x="2038888" y="3300358"/>
                </a:cubicBezTo>
                <a:lnTo>
                  <a:pt x="2540438" y="3300358"/>
                </a:lnTo>
                <a:cubicBezTo>
                  <a:pt x="2541430" y="3294901"/>
                  <a:pt x="2542175" y="3288203"/>
                  <a:pt x="2542671" y="3280266"/>
                </a:cubicBezTo>
                <a:cubicBezTo>
                  <a:pt x="2543166" y="3272328"/>
                  <a:pt x="2543415" y="3265879"/>
                  <a:pt x="2543415" y="3260918"/>
                </a:cubicBezTo>
                <a:cubicBezTo>
                  <a:pt x="2543415" y="3134414"/>
                  <a:pt x="2508440" y="3038296"/>
                  <a:pt x="2438491" y="2972564"/>
                </a:cubicBezTo>
                <a:cubicBezTo>
                  <a:pt x="2368542" y="2906831"/>
                  <a:pt x="2274532" y="2873965"/>
                  <a:pt x="2156462" y="2873965"/>
                </a:cubicBezTo>
                <a:close/>
                <a:moveTo>
                  <a:pt x="9053156" y="2872477"/>
                </a:moveTo>
                <a:cubicBezTo>
                  <a:pt x="9004540" y="2872477"/>
                  <a:pt x="8962619" y="2881530"/>
                  <a:pt x="8927397" y="2899638"/>
                </a:cubicBezTo>
                <a:cubicBezTo>
                  <a:pt x="8892174" y="2917745"/>
                  <a:pt x="8861416" y="2943666"/>
                  <a:pt x="8835123" y="2977400"/>
                </a:cubicBezTo>
                <a:lnTo>
                  <a:pt x="8817264" y="2882894"/>
                </a:lnTo>
                <a:lnTo>
                  <a:pt x="8558303" y="2882894"/>
                </a:lnTo>
                <a:lnTo>
                  <a:pt x="8558303" y="3877811"/>
                </a:lnTo>
                <a:lnTo>
                  <a:pt x="8835123" y="3877811"/>
                </a:lnTo>
                <a:lnTo>
                  <a:pt x="8835123" y="3527320"/>
                </a:lnTo>
                <a:cubicBezTo>
                  <a:pt x="8859928" y="3557086"/>
                  <a:pt x="8888826" y="3580775"/>
                  <a:pt x="8921816" y="3598386"/>
                </a:cubicBezTo>
                <a:cubicBezTo>
                  <a:pt x="8954805" y="3615997"/>
                  <a:pt x="8993129" y="3624803"/>
                  <a:pt x="9036785" y="3624803"/>
                </a:cubicBezTo>
                <a:cubicBezTo>
                  <a:pt x="9095820" y="3624803"/>
                  <a:pt x="9148654" y="3611036"/>
                  <a:pt x="9195287" y="3583503"/>
                </a:cubicBezTo>
                <a:cubicBezTo>
                  <a:pt x="9241920" y="3555970"/>
                  <a:pt x="9278878" y="3514546"/>
                  <a:pt x="9306164" y="3459232"/>
                </a:cubicBezTo>
                <a:cubicBezTo>
                  <a:pt x="9333450" y="3403917"/>
                  <a:pt x="9347092" y="3334340"/>
                  <a:pt x="9347092" y="3250500"/>
                </a:cubicBezTo>
                <a:cubicBezTo>
                  <a:pt x="9347092" y="3164676"/>
                  <a:pt x="9334814" y="3093858"/>
                  <a:pt x="9310257" y="3038048"/>
                </a:cubicBezTo>
                <a:cubicBezTo>
                  <a:pt x="9285700" y="2982238"/>
                  <a:pt x="9251345" y="2940689"/>
                  <a:pt x="9207194" y="2913405"/>
                </a:cubicBezTo>
                <a:cubicBezTo>
                  <a:pt x="9163042" y="2886119"/>
                  <a:pt x="9111696" y="2872477"/>
                  <a:pt x="9053156" y="2872477"/>
                </a:cubicBezTo>
                <a:close/>
                <a:moveTo>
                  <a:pt x="3032762" y="2872477"/>
                </a:moveTo>
                <a:cubicBezTo>
                  <a:pt x="2953387" y="2872477"/>
                  <a:pt x="2884306" y="2887484"/>
                  <a:pt x="2825519" y="2917497"/>
                </a:cubicBezTo>
                <a:cubicBezTo>
                  <a:pt x="2766732" y="2947511"/>
                  <a:pt x="2721091" y="2991043"/>
                  <a:pt x="2688597" y="3048094"/>
                </a:cubicBezTo>
                <a:cubicBezTo>
                  <a:pt x="2656102" y="3105145"/>
                  <a:pt x="2639855" y="3174102"/>
                  <a:pt x="2639855" y="3254965"/>
                </a:cubicBezTo>
                <a:cubicBezTo>
                  <a:pt x="2639855" y="3333844"/>
                  <a:pt x="2655854" y="3400816"/>
                  <a:pt x="2687853" y="3455883"/>
                </a:cubicBezTo>
                <a:cubicBezTo>
                  <a:pt x="2719851" y="3510949"/>
                  <a:pt x="2765243" y="3552869"/>
                  <a:pt x="2824030" y="3581643"/>
                </a:cubicBezTo>
                <a:cubicBezTo>
                  <a:pt x="2882818" y="3610416"/>
                  <a:pt x="2952395" y="3624803"/>
                  <a:pt x="3032762" y="3624803"/>
                </a:cubicBezTo>
                <a:cubicBezTo>
                  <a:pt x="3110649" y="3624803"/>
                  <a:pt x="3176753" y="3612277"/>
                  <a:pt x="3231076" y="3587223"/>
                </a:cubicBezTo>
                <a:cubicBezTo>
                  <a:pt x="3285398" y="3562171"/>
                  <a:pt x="3327070" y="3525708"/>
                  <a:pt x="3356091" y="3477835"/>
                </a:cubicBezTo>
                <a:cubicBezTo>
                  <a:pt x="3385112" y="3429962"/>
                  <a:pt x="3400368" y="3372291"/>
                  <a:pt x="3401856" y="3304822"/>
                </a:cubicBezTo>
                <a:lnTo>
                  <a:pt x="3134709" y="3304822"/>
                </a:lnTo>
                <a:cubicBezTo>
                  <a:pt x="3134709" y="3340045"/>
                  <a:pt x="3126151" y="3367702"/>
                  <a:pt x="3109036" y="3387794"/>
                </a:cubicBezTo>
                <a:cubicBezTo>
                  <a:pt x="3091921" y="3407886"/>
                  <a:pt x="3066496" y="3417931"/>
                  <a:pt x="3032762" y="3417931"/>
                </a:cubicBezTo>
                <a:cubicBezTo>
                  <a:pt x="3002997" y="3417931"/>
                  <a:pt x="2979556" y="3411607"/>
                  <a:pt x="2962440" y="3398956"/>
                </a:cubicBezTo>
                <a:cubicBezTo>
                  <a:pt x="2945325" y="3386306"/>
                  <a:pt x="2933171" y="3367826"/>
                  <a:pt x="2925978" y="3343518"/>
                </a:cubicBezTo>
                <a:cubicBezTo>
                  <a:pt x="2918784" y="3319209"/>
                  <a:pt x="2915188" y="3289691"/>
                  <a:pt x="2915188" y="3254965"/>
                </a:cubicBezTo>
                <a:cubicBezTo>
                  <a:pt x="2915188" y="3198411"/>
                  <a:pt x="2923497" y="3155250"/>
                  <a:pt x="2940117" y="3125484"/>
                </a:cubicBezTo>
                <a:cubicBezTo>
                  <a:pt x="2956735" y="3095719"/>
                  <a:pt x="2987618" y="3080837"/>
                  <a:pt x="3032762" y="3080837"/>
                </a:cubicBezTo>
                <a:cubicBezTo>
                  <a:pt x="3065008" y="3080837"/>
                  <a:pt x="3088573" y="3089270"/>
                  <a:pt x="3103455" y="3106137"/>
                </a:cubicBezTo>
                <a:cubicBezTo>
                  <a:pt x="3118338" y="3123004"/>
                  <a:pt x="3125780" y="3144584"/>
                  <a:pt x="3125780" y="3170877"/>
                </a:cubicBezTo>
                <a:lnTo>
                  <a:pt x="3393670" y="3170877"/>
                </a:lnTo>
                <a:cubicBezTo>
                  <a:pt x="3394166" y="3104897"/>
                  <a:pt x="3379408" y="3049831"/>
                  <a:pt x="3349394" y="3005678"/>
                </a:cubicBezTo>
                <a:cubicBezTo>
                  <a:pt x="3319380" y="2961526"/>
                  <a:pt x="3277336" y="2928287"/>
                  <a:pt x="3223262" y="2905963"/>
                </a:cubicBezTo>
                <a:cubicBezTo>
                  <a:pt x="3169188" y="2883638"/>
                  <a:pt x="3105688" y="2872477"/>
                  <a:pt x="3032762" y="2872477"/>
                </a:cubicBezTo>
                <a:close/>
                <a:moveTo>
                  <a:pt x="8100359" y="1461140"/>
                </a:moveTo>
                <a:lnTo>
                  <a:pt x="8100359" y="1554157"/>
                </a:lnTo>
                <a:cubicBezTo>
                  <a:pt x="8089445" y="1568048"/>
                  <a:pt x="8073694" y="1581442"/>
                  <a:pt x="8053106" y="1594341"/>
                </a:cubicBezTo>
                <a:cubicBezTo>
                  <a:pt x="8032518" y="1607239"/>
                  <a:pt x="8007589" y="1613689"/>
                  <a:pt x="7978320" y="1613689"/>
                </a:cubicBezTo>
                <a:cubicBezTo>
                  <a:pt x="7959964" y="1613689"/>
                  <a:pt x="7944957" y="1608355"/>
                  <a:pt x="7933299" y="1597689"/>
                </a:cubicBezTo>
                <a:cubicBezTo>
                  <a:pt x="7921641" y="1587023"/>
                  <a:pt x="7915812" y="1571024"/>
                  <a:pt x="7915812" y="1549692"/>
                </a:cubicBezTo>
                <a:cubicBezTo>
                  <a:pt x="7915812" y="1520423"/>
                  <a:pt x="7928214" y="1498719"/>
                  <a:pt x="7953019" y="1484580"/>
                </a:cubicBezTo>
                <a:cubicBezTo>
                  <a:pt x="7977824" y="1470441"/>
                  <a:pt x="8026937" y="1462628"/>
                  <a:pt x="8100359" y="1461140"/>
                </a:cubicBezTo>
                <a:close/>
                <a:moveTo>
                  <a:pt x="4115040" y="1247571"/>
                </a:moveTo>
                <a:cubicBezTo>
                  <a:pt x="4146790" y="1247571"/>
                  <a:pt x="4171223" y="1256005"/>
                  <a:pt x="4188338" y="1272872"/>
                </a:cubicBezTo>
                <a:cubicBezTo>
                  <a:pt x="4205453" y="1289739"/>
                  <a:pt x="4217359" y="1311443"/>
                  <a:pt x="4224057" y="1337984"/>
                </a:cubicBezTo>
                <a:cubicBezTo>
                  <a:pt x="4230754" y="1364525"/>
                  <a:pt x="4234103" y="1392431"/>
                  <a:pt x="4234103" y="1421700"/>
                </a:cubicBezTo>
                <a:cubicBezTo>
                  <a:pt x="4234103" y="1449977"/>
                  <a:pt x="4230754" y="1476891"/>
                  <a:pt x="4224057" y="1502439"/>
                </a:cubicBezTo>
                <a:cubicBezTo>
                  <a:pt x="4217359" y="1527988"/>
                  <a:pt x="4205453" y="1548824"/>
                  <a:pt x="4188338" y="1564947"/>
                </a:cubicBezTo>
                <a:cubicBezTo>
                  <a:pt x="4171223" y="1581070"/>
                  <a:pt x="4146790" y="1589132"/>
                  <a:pt x="4115040" y="1589132"/>
                </a:cubicBezTo>
                <a:cubicBezTo>
                  <a:pt x="4082794" y="1589132"/>
                  <a:pt x="4057617" y="1581070"/>
                  <a:pt x="4039509" y="1564947"/>
                </a:cubicBezTo>
                <a:cubicBezTo>
                  <a:pt x="4021402" y="1548824"/>
                  <a:pt x="4008875" y="1527988"/>
                  <a:pt x="4001930" y="1502439"/>
                </a:cubicBezTo>
                <a:cubicBezTo>
                  <a:pt x="3994985" y="1476891"/>
                  <a:pt x="3991513" y="1449977"/>
                  <a:pt x="3991513" y="1421700"/>
                </a:cubicBezTo>
                <a:cubicBezTo>
                  <a:pt x="3991513" y="1392431"/>
                  <a:pt x="3994985" y="1364525"/>
                  <a:pt x="4001930" y="1337984"/>
                </a:cubicBezTo>
                <a:cubicBezTo>
                  <a:pt x="4008875" y="1311443"/>
                  <a:pt x="4021402" y="1289739"/>
                  <a:pt x="4039509" y="1272872"/>
                </a:cubicBezTo>
                <a:cubicBezTo>
                  <a:pt x="4057617" y="1256005"/>
                  <a:pt x="4082794" y="1247571"/>
                  <a:pt x="4115040" y="1247571"/>
                </a:cubicBezTo>
                <a:close/>
                <a:moveTo>
                  <a:pt x="3224601" y="1246083"/>
                </a:moveTo>
                <a:cubicBezTo>
                  <a:pt x="3258832" y="1246083"/>
                  <a:pt x="3285993" y="1259105"/>
                  <a:pt x="3306084" y="1285150"/>
                </a:cubicBezTo>
                <a:cubicBezTo>
                  <a:pt x="3326176" y="1311195"/>
                  <a:pt x="3336223" y="1354976"/>
                  <a:pt x="3336223" y="1416491"/>
                </a:cubicBezTo>
                <a:cubicBezTo>
                  <a:pt x="3336223" y="1476519"/>
                  <a:pt x="3326053" y="1520547"/>
                  <a:pt x="3305713" y="1548576"/>
                </a:cubicBezTo>
                <a:cubicBezTo>
                  <a:pt x="3285373" y="1576605"/>
                  <a:pt x="3258336" y="1590620"/>
                  <a:pt x="3224601" y="1590620"/>
                </a:cubicBezTo>
                <a:cubicBezTo>
                  <a:pt x="3193348" y="1590620"/>
                  <a:pt x="3167674" y="1581070"/>
                  <a:pt x="3147583" y="1561971"/>
                </a:cubicBezTo>
                <a:cubicBezTo>
                  <a:pt x="3127491" y="1542871"/>
                  <a:pt x="3111988" y="1523399"/>
                  <a:pt x="3101074" y="1503555"/>
                </a:cubicBezTo>
                <a:lnTo>
                  <a:pt x="3101074" y="1337612"/>
                </a:lnTo>
                <a:cubicBezTo>
                  <a:pt x="3108019" y="1318761"/>
                  <a:pt x="3122406" y="1298793"/>
                  <a:pt x="3144234" y="1277709"/>
                </a:cubicBezTo>
                <a:cubicBezTo>
                  <a:pt x="3166063" y="1256625"/>
                  <a:pt x="3192852" y="1246083"/>
                  <a:pt x="3224601" y="1246083"/>
                </a:cubicBezTo>
                <a:close/>
                <a:moveTo>
                  <a:pt x="5046852" y="1228104"/>
                </a:moveTo>
                <a:lnTo>
                  <a:pt x="5046852" y="1616350"/>
                </a:lnTo>
                <a:lnTo>
                  <a:pt x="5028574" y="1612037"/>
                </a:lnTo>
                <a:cubicBezTo>
                  <a:pt x="5016575" y="1608363"/>
                  <a:pt x="5005552" y="1604077"/>
                  <a:pt x="4995506" y="1599178"/>
                </a:cubicBezTo>
                <a:cubicBezTo>
                  <a:pt x="4955323" y="1579582"/>
                  <a:pt x="4927171" y="1554033"/>
                  <a:pt x="4911047" y="1522531"/>
                </a:cubicBezTo>
                <a:cubicBezTo>
                  <a:pt x="4894923" y="1491029"/>
                  <a:pt x="4886862" y="1457915"/>
                  <a:pt x="4886862" y="1423188"/>
                </a:cubicBezTo>
                <a:cubicBezTo>
                  <a:pt x="4886862" y="1388462"/>
                  <a:pt x="4894923" y="1355224"/>
                  <a:pt x="4911047" y="1323474"/>
                </a:cubicBezTo>
                <a:cubicBezTo>
                  <a:pt x="4927171" y="1291724"/>
                  <a:pt x="4955323" y="1265803"/>
                  <a:pt x="4995506" y="1245711"/>
                </a:cubicBezTo>
                <a:cubicBezTo>
                  <a:pt x="5005552" y="1240688"/>
                  <a:pt x="5016575" y="1236293"/>
                  <a:pt x="5028574" y="1232526"/>
                </a:cubicBezTo>
                <a:close/>
                <a:moveTo>
                  <a:pt x="5273815" y="1227131"/>
                </a:moveTo>
                <a:lnTo>
                  <a:pt x="5295768" y="1232526"/>
                </a:lnTo>
                <a:cubicBezTo>
                  <a:pt x="5307549" y="1236293"/>
                  <a:pt x="5318340" y="1240688"/>
                  <a:pt x="5328138" y="1245711"/>
                </a:cubicBezTo>
                <a:cubicBezTo>
                  <a:pt x="5367329" y="1265803"/>
                  <a:pt x="5394862" y="1291724"/>
                  <a:pt x="5410738" y="1323474"/>
                </a:cubicBezTo>
                <a:cubicBezTo>
                  <a:pt x="5426612" y="1355224"/>
                  <a:pt x="5434549" y="1388462"/>
                  <a:pt x="5434549" y="1423188"/>
                </a:cubicBezTo>
                <a:cubicBezTo>
                  <a:pt x="5434549" y="1457915"/>
                  <a:pt x="5426612" y="1491029"/>
                  <a:pt x="5410738" y="1522531"/>
                </a:cubicBezTo>
                <a:cubicBezTo>
                  <a:pt x="5394862" y="1554033"/>
                  <a:pt x="5367329" y="1579582"/>
                  <a:pt x="5328138" y="1599178"/>
                </a:cubicBezTo>
                <a:cubicBezTo>
                  <a:pt x="5318340" y="1604077"/>
                  <a:pt x="5307549" y="1608363"/>
                  <a:pt x="5295768" y="1612037"/>
                </a:cubicBezTo>
                <a:lnTo>
                  <a:pt x="5273815" y="1617299"/>
                </a:lnTo>
                <a:close/>
                <a:moveTo>
                  <a:pt x="11107877" y="1054095"/>
                </a:moveTo>
                <a:lnTo>
                  <a:pt x="11107877" y="1348030"/>
                </a:lnTo>
                <a:cubicBezTo>
                  <a:pt x="11107877" y="1434351"/>
                  <a:pt x="11132434" y="1499463"/>
                  <a:pt x="11181547" y="1543367"/>
                </a:cubicBezTo>
                <a:cubicBezTo>
                  <a:pt x="11230660" y="1587272"/>
                  <a:pt x="11290439" y="1609224"/>
                  <a:pt x="11360885" y="1609224"/>
                </a:cubicBezTo>
                <a:cubicBezTo>
                  <a:pt x="11415455" y="1609224"/>
                  <a:pt x="11460228" y="1603022"/>
                  <a:pt x="11495202" y="1590620"/>
                </a:cubicBezTo>
                <a:cubicBezTo>
                  <a:pt x="11530177" y="1578218"/>
                  <a:pt x="11559074" y="1565071"/>
                  <a:pt x="11581895" y="1551181"/>
                </a:cubicBezTo>
                <a:lnTo>
                  <a:pt x="11581895" y="1782608"/>
                </a:lnTo>
                <a:lnTo>
                  <a:pt x="11859459" y="1782608"/>
                </a:lnTo>
                <a:lnTo>
                  <a:pt x="11859459" y="1054095"/>
                </a:lnTo>
                <a:lnTo>
                  <a:pt x="11581895" y="1054095"/>
                </a:lnTo>
                <a:lnTo>
                  <a:pt x="11581895" y="1360681"/>
                </a:lnTo>
                <a:cubicBezTo>
                  <a:pt x="11563043" y="1371099"/>
                  <a:pt x="11544316" y="1379284"/>
                  <a:pt x="11525712" y="1385237"/>
                </a:cubicBezTo>
                <a:cubicBezTo>
                  <a:pt x="11507109" y="1391190"/>
                  <a:pt x="11485157" y="1394167"/>
                  <a:pt x="11459856" y="1394167"/>
                </a:cubicBezTo>
                <a:cubicBezTo>
                  <a:pt x="11438027" y="1394167"/>
                  <a:pt x="11419920" y="1387222"/>
                  <a:pt x="11405534" y="1373331"/>
                </a:cubicBezTo>
                <a:cubicBezTo>
                  <a:pt x="11391146" y="1359440"/>
                  <a:pt x="11383953" y="1340341"/>
                  <a:pt x="11383953" y="1316032"/>
                </a:cubicBezTo>
                <a:lnTo>
                  <a:pt x="11383953" y="1054095"/>
                </a:lnTo>
                <a:close/>
                <a:moveTo>
                  <a:pt x="10177553" y="1054095"/>
                </a:moveTo>
                <a:lnTo>
                  <a:pt x="10177553" y="1782608"/>
                </a:lnTo>
                <a:lnTo>
                  <a:pt x="10430560" y="1782608"/>
                </a:lnTo>
                <a:lnTo>
                  <a:pt x="10701428" y="1403097"/>
                </a:lnTo>
                <a:lnTo>
                  <a:pt x="10701428" y="1782608"/>
                </a:lnTo>
                <a:lnTo>
                  <a:pt x="10952947" y="1782608"/>
                </a:lnTo>
                <a:lnTo>
                  <a:pt x="10952947" y="1054095"/>
                </a:lnTo>
                <a:lnTo>
                  <a:pt x="10701428" y="1054095"/>
                </a:lnTo>
                <a:lnTo>
                  <a:pt x="10430560" y="1433607"/>
                </a:lnTo>
                <a:lnTo>
                  <a:pt x="10430560" y="1054095"/>
                </a:lnTo>
                <a:close/>
                <a:moveTo>
                  <a:pt x="9351408" y="1054095"/>
                </a:moveTo>
                <a:lnTo>
                  <a:pt x="9351408" y="1263198"/>
                </a:lnTo>
                <a:lnTo>
                  <a:pt x="9582091" y="1263198"/>
                </a:lnTo>
                <a:lnTo>
                  <a:pt x="9582091" y="1782608"/>
                </a:lnTo>
                <a:lnTo>
                  <a:pt x="9858912" y="1782608"/>
                </a:lnTo>
                <a:lnTo>
                  <a:pt x="9858912" y="1263198"/>
                </a:lnTo>
                <a:lnTo>
                  <a:pt x="10089595" y="1263198"/>
                </a:lnTo>
                <a:lnTo>
                  <a:pt x="10089595" y="1054095"/>
                </a:lnTo>
                <a:lnTo>
                  <a:pt x="9858912" y="1054095"/>
                </a:lnTo>
                <a:lnTo>
                  <a:pt x="9582091" y="1054095"/>
                </a:lnTo>
                <a:close/>
                <a:moveTo>
                  <a:pt x="8529728" y="1054095"/>
                </a:moveTo>
                <a:lnTo>
                  <a:pt x="8529728" y="1782608"/>
                </a:lnTo>
                <a:lnTo>
                  <a:pt x="8806548" y="1782608"/>
                </a:lnTo>
                <a:lnTo>
                  <a:pt x="8806548" y="1392679"/>
                </a:lnTo>
                <a:lnTo>
                  <a:pt x="9040208" y="1782608"/>
                </a:lnTo>
                <a:lnTo>
                  <a:pt x="9341585" y="1782608"/>
                </a:lnTo>
                <a:lnTo>
                  <a:pt x="9088578" y="1383005"/>
                </a:lnTo>
                <a:lnTo>
                  <a:pt x="9331167" y="1054095"/>
                </a:lnTo>
                <a:lnTo>
                  <a:pt x="9041696" y="1054095"/>
                </a:lnTo>
                <a:lnTo>
                  <a:pt x="8806548" y="1381517"/>
                </a:lnTo>
                <a:lnTo>
                  <a:pt x="8806548" y="1054095"/>
                </a:lnTo>
                <a:close/>
                <a:moveTo>
                  <a:pt x="6885624" y="1054095"/>
                </a:moveTo>
                <a:lnTo>
                  <a:pt x="6835022" y="1368122"/>
                </a:lnTo>
                <a:cubicBezTo>
                  <a:pt x="6826588" y="1421700"/>
                  <a:pt x="6817907" y="1463124"/>
                  <a:pt x="6808977" y="1492393"/>
                </a:cubicBezTo>
                <a:cubicBezTo>
                  <a:pt x="6800047" y="1521663"/>
                  <a:pt x="6790993" y="1542623"/>
                  <a:pt x="6781816" y="1555273"/>
                </a:cubicBezTo>
                <a:cubicBezTo>
                  <a:pt x="6772638" y="1567924"/>
                  <a:pt x="6763212" y="1575489"/>
                  <a:pt x="6753539" y="1577970"/>
                </a:cubicBezTo>
                <a:cubicBezTo>
                  <a:pt x="6743865" y="1580450"/>
                  <a:pt x="6734067" y="1581690"/>
                  <a:pt x="6724145" y="1581690"/>
                </a:cubicBezTo>
                <a:lnTo>
                  <a:pt x="6711495" y="1581690"/>
                </a:lnTo>
                <a:lnTo>
                  <a:pt x="6711495" y="1797491"/>
                </a:lnTo>
                <a:lnTo>
                  <a:pt x="6786653" y="1797491"/>
                </a:lnTo>
                <a:cubicBezTo>
                  <a:pt x="6837750" y="1797491"/>
                  <a:pt x="6880043" y="1791910"/>
                  <a:pt x="6913529" y="1780748"/>
                </a:cubicBezTo>
                <a:cubicBezTo>
                  <a:pt x="6947015" y="1769586"/>
                  <a:pt x="6974424" y="1749618"/>
                  <a:pt x="6995756" y="1720845"/>
                </a:cubicBezTo>
                <a:cubicBezTo>
                  <a:pt x="7017088" y="1692071"/>
                  <a:pt x="7034824" y="1651392"/>
                  <a:pt x="7048962" y="1598806"/>
                </a:cubicBezTo>
                <a:cubicBezTo>
                  <a:pt x="7063101" y="1546220"/>
                  <a:pt x="7076124" y="1478503"/>
                  <a:pt x="7088030" y="1395655"/>
                </a:cubicBezTo>
                <a:lnTo>
                  <a:pt x="7108122" y="1263198"/>
                </a:lnTo>
                <a:lnTo>
                  <a:pt x="7233137" y="1263198"/>
                </a:lnTo>
                <a:lnTo>
                  <a:pt x="7233137" y="1782608"/>
                </a:lnTo>
                <a:lnTo>
                  <a:pt x="7509958" y="1782608"/>
                </a:lnTo>
                <a:lnTo>
                  <a:pt x="7509958" y="1054095"/>
                </a:lnTo>
                <a:close/>
                <a:moveTo>
                  <a:pt x="5843678" y="1054095"/>
                </a:moveTo>
                <a:lnTo>
                  <a:pt x="5843678" y="1782608"/>
                </a:lnTo>
                <a:lnTo>
                  <a:pt x="6096686" y="1782608"/>
                </a:lnTo>
                <a:lnTo>
                  <a:pt x="6367553" y="1403097"/>
                </a:lnTo>
                <a:lnTo>
                  <a:pt x="6367553" y="1782608"/>
                </a:lnTo>
                <a:lnTo>
                  <a:pt x="6619073" y="1782608"/>
                </a:lnTo>
                <a:lnTo>
                  <a:pt x="6619073" y="1054095"/>
                </a:lnTo>
                <a:lnTo>
                  <a:pt x="6367553" y="1054095"/>
                </a:lnTo>
                <a:lnTo>
                  <a:pt x="6096686" y="1433607"/>
                </a:lnTo>
                <a:lnTo>
                  <a:pt x="6096686" y="1054095"/>
                </a:lnTo>
                <a:close/>
                <a:moveTo>
                  <a:pt x="8028921" y="1045165"/>
                </a:moveTo>
                <a:cubicBezTo>
                  <a:pt x="7960460" y="1045165"/>
                  <a:pt x="7900557" y="1052854"/>
                  <a:pt x="7849211" y="1068233"/>
                </a:cubicBezTo>
                <a:cubicBezTo>
                  <a:pt x="7797866" y="1083612"/>
                  <a:pt x="7758054" y="1109409"/>
                  <a:pt x="7729777" y="1145624"/>
                </a:cubicBezTo>
                <a:cubicBezTo>
                  <a:pt x="7701499" y="1181839"/>
                  <a:pt x="7687361" y="1231200"/>
                  <a:pt x="7687361" y="1293708"/>
                </a:cubicBezTo>
                <a:lnTo>
                  <a:pt x="7943345" y="1293708"/>
                </a:lnTo>
                <a:cubicBezTo>
                  <a:pt x="7943345" y="1266919"/>
                  <a:pt x="7950787" y="1247943"/>
                  <a:pt x="7965669" y="1236781"/>
                </a:cubicBezTo>
                <a:cubicBezTo>
                  <a:pt x="7980552" y="1225619"/>
                  <a:pt x="8001636" y="1220038"/>
                  <a:pt x="8028921" y="1220038"/>
                </a:cubicBezTo>
                <a:cubicBezTo>
                  <a:pt x="8051741" y="1220038"/>
                  <a:pt x="8070097" y="1225619"/>
                  <a:pt x="8083988" y="1236781"/>
                </a:cubicBezTo>
                <a:cubicBezTo>
                  <a:pt x="8097878" y="1247943"/>
                  <a:pt x="8104824" y="1268407"/>
                  <a:pt x="8104824" y="1298173"/>
                </a:cubicBezTo>
                <a:lnTo>
                  <a:pt x="8104824" y="1322729"/>
                </a:lnTo>
                <a:cubicBezTo>
                  <a:pt x="8013046" y="1325706"/>
                  <a:pt x="7932307" y="1333395"/>
                  <a:pt x="7862606" y="1345798"/>
                </a:cubicBezTo>
                <a:cubicBezTo>
                  <a:pt x="7792905" y="1358200"/>
                  <a:pt x="7738458" y="1381517"/>
                  <a:pt x="7699267" y="1415747"/>
                </a:cubicBezTo>
                <a:cubicBezTo>
                  <a:pt x="7660075" y="1449977"/>
                  <a:pt x="7640480" y="1501571"/>
                  <a:pt x="7640480" y="1570528"/>
                </a:cubicBezTo>
                <a:cubicBezTo>
                  <a:pt x="7640480" y="1621626"/>
                  <a:pt x="7652510" y="1663794"/>
                  <a:pt x="7676571" y="1697032"/>
                </a:cubicBezTo>
                <a:cubicBezTo>
                  <a:pt x="7700631" y="1730271"/>
                  <a:pt x="7731389" y="1754827"/>
                  <a:pt x="7768844" y="1770702"/>
                </a:cubicBezTo>
                <a:cubicBezTo>
                  <a:pt x="7806299" y="1786577"/>
                  <a:pt x="7844623" y="1794515"/>
                  <a:pt x="7883814" y="1794515"/>
                </a:cubicBezTo>
                <a:cubicBezTo>
                  <a:pt x="7933920" y="1794515"/>
                  <a:pt x="7976459" y="1786701"/>
                  <a:pt x="8011434" y="1771074"/>
                </a:cubicBezTo>
                <a:cubicBezTo>
                  <a:pt x="8046409" y="1755447"/>
                  <a:pt x="8078035" y="1732999"/>
                  <a:pt x="8106312" y="1703730"/>
                </a:cubicBezTo>
                <a:lnTo>
                  <a:pt x="8114497" y="1782608"/>
                </a:lnTo>
                <a:lnTo>
                  <a:pt x="8373458" y="1782608"/>
                </a:lnTo>
                <a:lnTo>
                  <a:pt x="8373458" y="1292220"/>
                </a:lnTo>
                <a:cubicBezTo>
                  <a:pt x="8373458" y="1246579"/>
                  <a:pt x="8366141" y="1208132"/>
                  <a:pt x="8351506" y="1176878"/>
                </a:cubicBezTo>
                <a:cubicBezTo>
                  <a:pt x="8336872" y="1145624"/>
                  <a:pt x="8315043" y="1120199"/>
                  <a:pt x="8286022" y="1100604"/>
                </a:cubicBezTo>
                <a:cubicBezTo>
                  <a:pt x="8257000" y="1081008"/>
                  <a:pt x="8221033" y="1066869"/>
                  <a:pt x="8178121" y="1058187"/>
                </a:cubicBezTo>
                <a:cubicBezTo>
                  <a:pt x="8135210" y="1049506"/>
                  <a:pt x="8085476" y="1045165"/>
                  <a:pt x="8028921" y="1045165"/>
                </a:cubicBezTo>
                <a:close/>
                <a:moveTo>
                  <a:pt x="3319107" y="1043677"/>
                </a:moveTo>
                <a:cubicBezTo>
                  <a:pt x="3270490" y="1043677"/>
                  <a:pt x="3228570" y="1052730"/>
                  <a:pt x="3193348" y="1070838"/>
                </a:cubicBezTo>
                <a:cubicBezTo>
                  <a:pt x="3158125" y="1088945"/>
                  <a:pt x="3127367" y="1114866"/>
                  <a:pt x="3101074" y="1148601"/>
                </a:cubicBezTo>
                <a:lnTo>
                  <a:pt x="3083215" y="1054095"/>
                </a:lnTo>
                <a:lnTo>
                  <a:pt x="2824254" y="1054095"/>
                </a:lnTo>
                <a:lnTo>
                  <a:pt x="2824254" y="2049011"/>
                </a:lnTo>
                <a:lnTo>
                  <a:pt x="3101074" y="2049011"/>
                </a:lnTo>
                <a:lnTo>
                  <a:pt x="3101074" y="1698521"/>
                </a:lnTo>
                <a:cubicBezTo>
                  <a:pt x="3125879" y="1728286"/>
                  <a:pt x="3154776" y="1751974"/>
                  <a:pt x="3187766" y="1769586"/>
                </a:cubicBezTo>
                <a:cubicBezTo>
                  <a:pt x="3220757" y="1787197"/>
                  <a:pt x="3259080" y="1796003"/>
                  <a:pt x="3302736" y="1796003"/>
                </a:cubicBezTo>
                <a:cubicBezTo>
                  <a:pt x="3361772" y="1796003"/>
                  <a:pt x="3414605" y="1782236"/>
                  <a:pt x="3461238" y="1754703"/>
                </a:cubicBezTo>
                <a:cubicBezTo>
                  <a:pt x="3507871" y="1727170"/>
                  <a:pt x="3544830" y="1685746"/>
                  <a:pt x="3572115" y="1630432"/>
                </a:cubicBezTo>
                <a:cubicBezTo>
                  <a:pt x="3599400" y="1575117"/>
                  <a:pt x="3613042" y="1505540"/>
                  <a:pt x="3613042" y="1421700"/>
                </a:cubicBezTo>
                <a:cubicBezTo>
                  <a:pt x="3613042" y="1335876"/>
                  <a:pt x="3600764" y="1265059"/>
                  <a:pt x="3576208" y="1209248"/>
                </a:cubicBezTo>
                <a:cubicBezTo>
                  <a:pt x="3551651" y="1153437"/>
                  <a:pt x="3517296" y="1111890"/>
                  <a:pt x="3473144" y="1084605"/>
                </a:cubicBezTo>
                <a:cubicBezTo>
                  <a:pt x="3428992" y="1057319"/>
                  <a:pt x="3377646" y="1043677"/>
                  <a:pt x="3319107" y="1043677"/>
                </a:cubicBezTo>
                <a:close/>
                <a:moveTo>
                  <a:pt x="4115040" y="1039212"/>
                </a:moveTo>
                <a:cubicBezTo>
                  <a:pt x="4038146" y="1039212"/>
                  <a:pt x="3969560" y="1053847"/>
                  <a:pt x="3909285" y="1083116"/>
                </a:cubicBezTo>
                <a:cubicBezTo>
                  <a:pt x="3849010" y="1112386"/>
                  <a:pt x="3801756" y="1155422"/>
                  <a:pt x="3767526" y="1212225"/>
                </a:cubicBezTo>
                <a:cubicBezTo>
                  <a:pt x="3733296" y="1269027"/>
                  <a:pt x="3716180" y="1338853"/>
                  <a:pt x="3716180" y="1421700"/>
                </a:cubicBezTo>
                <a:cubicBezTo>
                  <a:pt x="3716180" y="1503060"/>
                  <a:pt x="3733296" y="1571769"/>
                  <a:pt x="3767526" y="1627827"/>
                </a:cubicBezTo>
                <a:cubicBezTo>
                  <a:pt x="3801756" y="1683886"/>
                  <a:pt x="3849010" y="1726178"/>
                  <a:pt x="3909285" y="1754703"/>
                </a:cubicBezTo>
                <a:cubicBezTo>
                  <a:pt x="3969560" y="1783228"/>
                  <a:pt x="4038146" y="1797491"/>
                  <a:pt x="4115040" y="1797491"/>
                </a:cubicBezTo>
                <a:cubicBezTo>
                  <a:pt x="4190943" y="1797491"/>
                  <a:pt x="4258783" y="1783228"/>
                  <a:pt x="4318563" y="1754703"/>
                </a:cubicBezTo>
                <a:cubicBezTo>
                  <a:pt x="4378341" y="1726178"/>
                  <a:pt x="4425471" y="1683886"/>
                  <a:pt x="4459949" y="1627827"/>
                </a:cubicBezTo>
                <a:cubicBezTo>
                  <a:pt x="4494428" y="1571769"/>
                  <a:pt x="4511667" y="1503060"/>
                  <a:pt x="4511667" y="1421700"/>
                </a:cubicBezTo>
                <a:cubicBezTo>
                  <a:pt x="4511667" y="1338853"/>
                  <a:pt x="4494428" y="1269027"/>
                  <a:pt x="4459949" y="1212225"/>
                </a:cubicBezTo>
                <a:cubicBezTo>
                  <a:pt x="4425471" y="1155422"/>
                  <a:pt x="4378341" y="1112386"/>
                  <a:pt x="4318563" y="1083116"/>
                </a:cubicBezTo>
                <a:cubicBezTo>
                  <a:pt x="4258783" y="1053847"/>
                  <a:pt x="4190943" y="1039212"/>
                  <a:pt x="4115040" y="1039212"/>
                </a:cubicBezTo>
                <a:close/>
                <a:moveTo>
                  <a:pt x="5046852" y="780995"/>
                </a:moveTo>
                <a:lnTo>
                  <a:pt x="5046852" y="1040895"/>
                </a:lnTo>
                <a:lnTo>
                  <a:pt x="5035667" y="1041747"/>
                </a:lnTo>
                <a:cubicBezTo>
                  <a:pt x="4916558" y="1054258"/>
                  <a:pt x="4821937" y="1085535"/>
                  <a:pt x="4751801" y="1135578"/>
                </a:cubicBezTo>
                <a:cubicBezTo>
                  <a:pt x="4658288" y="1202303"/>
                  <a:pt x="4611531" y="1298173"/>
                  <a:pt x="4611531" y="1423188"/>
                </a:cubicBezTo>
                <a:cubicBezTo>
                  <a:pt x="4611531" y="1548204"/>
                  <a:pt x="4658288" y="1643454"/>
                  <a:pt x="4751801" y="1708939"/>
                </a:cubicBezTo>
                <a:cubicBezTo>
                  <a:pt x="4821937" y="1758052"/>
                  <a:pt x="4916558" y="1788748"/>
                  <a:pt x="5035667" y="1801026"/>
                </a:cubicBezTo>
                <a:lnTo>
                  <a:pt x="5046852" y="1801862"/>
                </a:lnTo>
                <a:lnTo>
                  <a:pt x="5046852" y="2049011"/>
                </a:lnTo>
                <a:lnTo>
                  <a:pt x="5273815" y="2049011"/>
                </a:lnTo>
                <a:lnTo>
                  <a:pt x="5273815" y="1802124"/>
                </a:lnTo>
                <a:lnTo>
                  <a:pt x="5288303" y="1801026"/>
                </a:lnTo>
                <a:cubicBezTo>
                  <a:pt x="5405831" y="1788748"/>
                  <a:pt x="5499848" y="1758052"/>
                  <a:pt x="5570356" y="1708939"/>
                </a:cubicBezTo>
                <a:cubicBezTo>
                  <a:pt x="5664366" y="1643454"/>
                  <a:pt x="5711371" y="1548204"/>
                  <a:pt x="5711371" y="1423188"/>
                </a:cubicBezTo>
                <a:cubicBezTo>
                  <a:pt x="5711371" y="1298173"/>
                  <a:pt x="5664366" y="1202303"/>
                  <a:pt x="5570356" y="1135578"/>
                </a:cubicBezTo>
                <a:cubicBezTo>
                  <a:pt x="5499848" y="1085535"/>
                  <a:pt x="5405831" y="1054258"/>
                  <a:pt x="5288303" y="1041747"/>
                </a:cubicBezTo>
                <a:lnTo>
                  <a:pt x="5273815" y="1040627"/>
                </a:lnTo>
                <a:lnTo>
                  <a:pt x="5273815" y="780995"/>
                </a:lnTo>
                <a:close/>
                <a:moveTo>
                  <a:pt x="1716674" y="780995"/>
                </a:moveTo>
                <a:lnTo>
                  <a:pt x="1716674" y="1782608"/>
                </a:lnTo>
                <a:lnTo>
                  <a:pt x="2009122" y="1782608"/>
                </a:lnTo>
                <a:lnTo>
                  <a:pt x="2009122" y="1022097"/>
                </a:lnTo>
                <a:lnTo>
                  <a:pt x="2344729" y="1022097"/>
                </a:lnTo>
                <a:lnTo>
                  <a:pt x="2344729" y="1782608"/>
                </a:lnTo>
                <a:lnTo>
                  <a:pt x="2638665" y="1782608"/>
                </a:lnTo>
                <a:lnTo>
                  <a:pt x="2638665" y="780995"/>
                </a:lnTo>
                <a:close/>
                <a:moveTo>
                  <a:pt x="0" y="0"/>
                </a:moveTo>
                <a:lnTo>
                  <a:pt x="13571621" y="0"/>
                </a:lnTo>
                <a:lnTo>
                  <a:pt x="13571621" y="8133347"/>
                </a:lnTo>
                <a:lnTo>
                  <a:pt x="0" y="8133347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2000" dirty="0">
              <a:latin typeface="Aptos Black" panose="020B00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F0E12C0-3A76-1060-EB58-EAC7F8FE7A30}"/>
              </a:ext>
            </a:extLst>
          </p:cNvPr>
          <p:cNvSpPr txBox="1"/>
          <p:nvPr/>
        </p:nvSpPr>
        <p:spPr>
          <a:xfrm>
            <a:off x="593555" y="-5669429"/>
            <a:ext cx="1089258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Наблюдение за психическим здоровьем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Психические расстройства, такие как депрессия и тревога, могут влиять на здоровье мозга. Важно вовремя обратиться за помощью к специалистам по психическому здоровью.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8EF25C7-3C36-01B2-55C1-8E3F02D3E75A}"/>
              </a:ext>
            </a:extLst>
          </p:cNvPr>
          <p:cNvSpPr txBox="1"/>
          <p:nvPr/>
        </p:nvSpPr>
        <p:spPr>
          <a:xfrm>
            <a:off x="593556" y="-5861789"/>
            <a:ext cx="1089258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Контроль хронических заболеваний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3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Контроль высокого кровяного давления, диабета и высокого уровня холестерина важен для здоровья мозга.</a:t>
            </a:r>
            <a:endParaRPr lang="fi-FI" sz="4000" dirty="0">
              <a:latin typeface="Aptos Black" panose="020B0004020202020204" pitchFamily="34" charset="0"/>
            </a:endParaRPr>
          </a:p>
          <a:p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Регулярные осмотры у медицинских работников помогут держать эти состояния под контролем.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FC57F1C-8127-8BB0-B116-2968F3EE1A24}"/>
              </a:ext>
            </a:extLst>
          </p:cNvPr>
          <p:cNvSpPr txBox="1"/>
          <p:nvPr/>
        </p:nvSpPr>
        <p:spPr>
          <a:xfrm>
            <a:off x="593555" y="-5465435"/>
            <a:ext cx="1089258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Защита от травм</a:t>
            </a:r>
            <a:endParaRPr lang="fi-FI" sz="4500" dirty="0">
              <a:latin typeface="Aptos Black" panose="020B0004020202020204" pitchFamily="34" charset="0"/>
            </a:endParaRPr>
          </a:p>
          <a:p>
            <a:endParaRPr lang="fi-FI" sz="3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Защита головы от травм, например, ношение шлема при езде на велосипеде или пристегивание ремнем безопасности в автомобиле, может предотвратить травмы мозга.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AC2C914-CC5F-FE1F-F08B-CDB41004CF5D}"/>
              </a:ext>
            </a:extLst>
          </p:cNvPr>
          <p:cNvSpPr txBox="1"/>
          <p:nvPr/>
        </p:nvSpPr>
        <p:spPr>
          <a:xfrm>
            <a:off x="593553" y="-5627473"/>
            <a:ext cx="105717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Здоровье мозга при старении</a:t>
            </a:r>
            <a:endParaRPr lang="fi-FI" sz="4500" dirty="0">
              <a:latin typeface="Aptos Black" panose="020B00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FD8F49F-9195-BD36-07A2-A5BFE1BAD5EB}"/>
              </a:ext>
            </a:extLst>
          </p:cNvPr>
          <p:cNvSpPr txBox="1"/>
          <p:nvPr/>
        </p:nvSpPr>
        <p:spPr>
          <a:xfrm>
            <a:off x="593552" y="-4361379"/>
            <a:ext cx="10571745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latin typeface="Aptos Black" panose="020B0004020202020204" pitchFamily="34" charset="0"/>
              </a:rPr>
              <a:t>Физическая активность и социальная активность могут помочь предотвратить снижение когнитивных способностей.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Такие виды деятельности, как волонтерство, работа на полставки или участие в клубах, обеспечивают умственную стимуляцию и социальное взаимодействие.</a:t>
            </a:r>
            <a:endParaRPr lang="fi-FI" sz="3500" dirty="0">
              <a:latin typeface="Aptos Black" panose="020B0004020202020204" pitchFamily="34" charset="0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444A991-528D-3576-84DF-0B773CB2C2D3}"/>
              </a:ext>
            </a:extLst>
          </p:cNvPr>
          <p:cNvSpPr txBox="1"/>
          <p:nvPr/>
        </p:nvSpPr>
        <p:spPr>
          <a:xfrm>
            <a:off x="593555" y="-6067605"/>
            <a:ext cx="105717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Возможные признаки проблем со здоровьем мозга</a:t>
            </a:r>
            <a:endParaRPr lang="fi-FI" sz="4500" dirty="0">
              <a:latin typeface="Aptos Black" panose="020B0004020202020204" pitchFamily="34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AD5124F-E6CA-E64F-77AE-2BA9720F7D60}"/>
              </a:ext>
            </a:extLst>
          </p:cNvPr>
          <p:cNvSpPr txBox="1"/>
          <p:nvPr/>
        </p:nvSpPr>
        <p:spPr>
          <a:xfrm>
            <a:off x="593554" y="-4401205"/>
            <a:ext cx="105717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latin typeface="Aptos Black" panose="020B0004020202020204" pitchFamily="34" charset="0"/>
              </a:rPr>
              <a:t>Проблемы с памятью, мешающие повседневной жизни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Трудности с планированием или решением проблем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Проблемы с пространственным или временным восприятием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Трудности с устной или письменной речью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Изменения настроения и личности </a:t>
            </a:r>
            <a:endParaRPr lang="fi-FI" sz="3500" dirty="0">
              <a:latin typeface="Aptos Black" panose="020B0004020202020204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3BFE950-DA12-709F-653E-B1D523B8EBEE}"/>
              </a:ext>
            </a:extLst>
          </p:cNvPr>
          <p:cNvSpPr txBox="1"/>
          <p:nvPr/>
        </p:nvSpPr>
        <p:spPr>
          <a:xfrm>
            <a:off x="682452" y="751652"/>
            <a:ext cx="110278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ptos Black" panose="020B0004020202020204" pitchFamily="34" charset="0"/>
              </a:rPr>
              <a:t>Поддержание здоровья мозга - это процесс, который длится всю жизнь и требует сочетания физической, умственной и социальной активности. Выбор здорового образа жизни и активное поддержание психического здоровья могут поддержать здоровье мозга и улучшить качество жизни.</a:t>
            </a:r>
            <a:endParaRPr lang="fi-FI" sz="40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13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Palapeliä soittavat henkilöt">
            <a:extLst>
              <a:ext uri="{FF2B5EF4-FFF2-40B4-BE49-F238E27FC236}">
                <a16:creationId xmlns:a16="http://schemas.microsoft.com/office/drawing/2014/main" id="{E0411341-C953-323B-E067-604B1723EB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3" b="955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07E7BB7-9FB5-4DD6-670E-967371ECE54C}"/>
              </a:ext>
            </a:extLst>
          </p:cNvPr>
          <p:cNvSpPr txBox="1"/>
          <p:nvPr/>
        </p:nvSpPr>
        <p:spPr>
          <a:xfrm>
            <a:off x="952500" y="414278"/>
            <a:ext cx="10464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В качестве иллюстрации Советы по улучшению здоровья мозга у пожилых людей</a:t>
            </a:r>
            <a:endParaRPr lang="fi-FI" sz="4500" dirty="0">
              <a:latin typeface="Aptos Black" panose="020B0004020202020204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EEC5DCC-971C-7B5C-8B90-53F90D3AA7BC}"/>
              </a:ext>
            </a:extLst>
          </p:cNvPr>
          <p:cNvSpPr txBox="1"/>
          <p:nvPr/>
        </p:nvSpPr>
        <p:spPr>
          <a:xfrm>
            <a:off x="1079500" y="3269904"/>
            <a:ext cx="105791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latin typeface="Aptos Black" panose="020B0004020202020204" pitchFamily="34" charset="0"/>
              </a:rPr>
              <a:t>1. </a:t>
            </a:r>
            <a:r>
              <a:rPr lang="fi-FI" sz="4000" dirty="0" err="1">
                <a:latin typeface="Aptos Black" panose="020B0004020202020204" pitchFamily="34" charset="0"/>
              </a:rPr>
              <a:t>Активный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образ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жизни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fi-FI" sz="3600" dirty="0" err="1">
                <a:latin typeface="Aptos Black" panose="020B0004020202020204" pitchFamily="34" charset="0"/>
              </a:rPr>
              <a:t>Поощряйте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регулярные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физические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упражнения</a:t>
            </a:r>
            <a:r>
              <a:rPr lang="fi-FI" sz="3600" dirty="0">
                <a:latin typeface="Aptos Black" panose="020B0004020202020204" pitchFamily="34" charset="0"/>
              </a:rPr>
              <a:t> и </a:t>
            </a:r>
            <a:r>
              <a:rPr lang="fi-FI" sz="3600" dirty="0" err="1">
                <a:latin typeface="Aptos Black" panose="020B0004020202020204" pitchFamily="34" charset="0"/>
              </a:rPr>
              <a:t>активность</a:t>
            </a:r>
            <a:r>
              <a:rPr lang="fi-FI" sz="3600" dirty="0">
                <a:latin typeface="Aptos Black" panose="020B0004020202020204" pitchFamily="34" charset="0"/>
              </a:rPr>
              <a:t> в </a:t>
            </a:r>
            <a:r>
              <a:rPr lang="fi-FI" sz="3600" dirty="0" err="1">
                <a:latin typeface="Aptos Black" panose="020B0004020202020204" pitchFamily="34" charset="0"/>
              </a:rPr>
              <a:t>повседневной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жизни</a:t>
            </a:r>
            <a:r>
              <a:rPr lang="fi-FI" sz="3600" dirty="0">
                <a:latin typeface="Aptos Black" panose="020B0004020202020204" pitchFamily="34" charset="0"/>
              </a:rPr>
              <a:t>.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E05F2FB-9CAD-BADB-27BF-9841C27E9995}"/>
              </a:ext>
            </a:extLst>
          </p:cNvPr>
          <p:cNvSpPr txBox="1"/>
          <p:nvPr/>
        </p:nvSpPr>
        <p:spPr>
          <a:xfrm>
            <a:off x="1079500" y="7219413"/>
            <a:ext cx="105791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latin typeface="Aptos Black" panose="020B0004020202020204" pitchFamily="34" charset="0"/>
              </a:rPr>
              <a:t>2. </a:t>
            </a:r>
            <a:r>
              <a:rPr lang="fi-FI" sz="4000" dirty="0" err="1">
                <a:latin typeface="Aptos Black" panose="020B0004020202020204" pitchFamily="34" charset="0"/>
              </a:rPr>
              <a:t>Регулярное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социальное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взаимодействие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fi-FI" sz="3600" dirty="0" err="1">
                <a:latin typeface="Aptos Black" panose="020B0004020202020204" pitchFamily="34" charset="0"/>
              </a:rPr>
              <a:t>Проводите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время</a:t>
            </a:r>
            <a:r>
              <a:rPr lang="fi-FI" sz="3600" dirty="0">
                <a:latin typeface="Aptos Black" panose="020B0004020202020204" pitchFamily="34" charset="0"/>
              </a:rPr>
              <a:t> с </a:t>
            </a:r>
            <a:r>
              <a:rPr lang="fi-FI" sz="3600" dirty="0" err="1">
                <a:latin typeface="Aptos Black" panose="020B0004020202020204" pitchFamily="34" charset="0"/>
              </a:rPr>
              <a:t>семьей</a:t>
            </a:r>
            <a:r>
              <a:rPr lang="fi-FI" sz="3600" dirty="0">
                <a:latin typeface="Aptos Black" panose="020B0004020202020204" pitchFamily="34" charset="0"/>
              </a:rPr>
              <a:t> и </a:t>
            </a:r>
            <a:r>
              <a:rPr lang="fi-FI" sz="3600" dirty="0" err="1">
                <a:latin typeface="Aptos Black" panose="020B0004020202020204" pitchFamily="34" charset="0"/>
              </a:rPr>
              <a:t>друзьями</a:t>
            </a:r>
            <a:r>
              <a:rPr lang="fi-FI" sz="3600" dirty="0">
                <a:latin typeface="Aptos Black" panose="020B0004020202020204" pitchFamily="34" charset="0"/>
              </a:rPr>
              <a:t>, </a:t>
            </a:r>
            <a:r>
              <a:rPr lang="fi-FI" sz="3600" dirty="0" err="1">
                <a:latin typeface="Aptos Black" panose="020B0004020202020204" pitchFamily="34" charset="0"/>
              </a:rPr>
              <a:t>участвуйте</a:t>
            </a:r>
            <a:r>
              <a:rPr lang="fi-FI" sz="3600" dirty="0">
                <a:latin typeface="Aptos Black" panose="020B0004020202020204" pitchFamily="34" charset="0"/>
              </a:rPr>
              <a:t> в </a:t>
            </a:r>
            <a:r>
              <a:rPr lang="fi-FI" sz="3600" dirty="0" err="1">
                <a:latin typeface="Aptos Black" panose="020B0004020202020204" pitchFamily="34" charset="0"/>
              </a:rPr>
              <a:t>общественных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мероприятиях</a:t>
            </a:r>
            <a:r>
              <a:rPr lang="fi-FI" sz="3600" dirty="0">
                <a:latin typeface="Aptos Black" panose="020B0004020202020204" pitchFamily="34" charset="0"/>
              </a:rPr>
              <a:t> и </a:t>
            </a:r>
            <a:r>
              <a:rPr lang="fi-FI" sz="3600" dirty="0" err="1">
                <a:latin typeface="Aptos Black" panose="020B0004020202020204" pitchFamily="34" charset="0"/>
              </a:rPr>
              <a:t>событиях</a:t>
            </a:r>
            <a:r>
              <a:rPr lang="fi-FI" sz="3600" dirty="0">
                <a:latin typeface="Aptos Black" panose="020B0004020202020204" pitchFamily="34" charset="0"/>
              </a:rPr>
              <a:t>.</a:t>
            </a:r>
          </a:p>
          <a:p>
            <a:endParaRPr lang="fi-FI" sz="3600" dirty="0">
              <a:latin typeface="Aptos Black" panose="020B0004020202020204" pitchFamily="34" charset="0"/>
            </a:endParaRPr>
          </a:p>
          <a:p>
            <a:r>
              <a:rPr lang="fi-FI" sz="4000" dirty="0">
                <a:latin typeface="Aptos Black" panose="020B0004020202020204" pitchFamily="34" charset="0"/>
              </a:rPr>
              <a:t>3. </a:t>
            </a:r>
            <a:r>
              <a:rPr lang="ru-RU" sz="4000" dirty="0">
                <a:latin typeface="Aptos Black" panose="020B0004020202020204" pitchFamily="34" charset="0"/>
              </a:rPr>
              <a:t>Приятные и сложные занятия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3600" dirty="0">
                <a:latin typeface="Aptos Black" panose="020B0004020202020204" pitchFamily="34" charset="0"/>
              </a:rPr>
              <a:t>Займитесь интеллектуально сложными и приятными занятиями, такими как чтение, рукоделие или музыка.</a:t>
            </a:r>
            <a:endParaRPr lang="fi-FI" sz="36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386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2EF236-E356-0923-4390-28CE05E41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65868C-D9D0-0E6F-5B76-29936271B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Palapeliä soittavat henkilöt">
            <a:extLst>
              <a:ext uri="{FF2B5EF4-FFF2-40B4-BE49-F238E27FC236}">
                <a16:creationId xmlns:a16="http://schemas.microsoft.com/office/drawing/2014/main" id="{984E23B5-EAE5-1753-8C7E-1AB0FEB98C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3" b="955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49530725-B477-8C6C-A269-1F212370D650}"/>
              </a:ext>
            </a:extLst>
          </p:cNvPr>
          <p:cNvSpPr txBox="1"/>
          <p:nvPr/>
        </p:nvSpPr>
        <p:spPr>
          <a:xfrm>
            <a:off x="742950" y="-5406212"/>
            <a:ext cx="10464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В качестве иллюстрации Советы по улучшению здоровья мозга у пожилых людей</a:t>
            </a:r>
            <a:endParaRPr lang="fi-FI" sz="4500" dirty="0">
              <a:latin typeface="Aptos Black" panose="020B0004020202020204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AF1DD4C-8901-DF90-A503-AF7DAF7064D0}"/>
              </a:ext>
            </a:extLst>
          </p:cNvPr>
          <p:cNvSpPr txBox="1"/>
          <p:nvPr/>
        </p:nvSpPr>
        <p:spPr>
          <a:xfrm>
            <a:off x="869950" y="-2550586"/>
            <a:ext cx="105791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latin typeface="Aptos Black" panose="020B0004020202020204" pitchFamily="34" charset="0"/>
              </a:rPr>
              <a:t>1. </a:t>
            </a:r>
            <a:r>
              <a:rPr lang="fi-FI" sz="4000" dirty="0" err="1">
                <a:latin typeface="Aptos Black" panose="020B0004020202020204" pitchFamily="34" charset="0"/>
              </a:rPr>
              <a:t>Активный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образ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жизни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fi-FI" sz="3600" dirty="0" err="1">
                <a:latin typeface="Aptos Black" panose="020B0004020202020204" pitchFamily="34" charset="0"/>
              </a:rPr>
              <a:t>Поощряйте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регулярные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физические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упражнения</a:t>
            </a:r>
            <a:r>
              <a:rPr lang="fi-FI" sz="3600" dirty="0">
                <a:latin typeface="Aptos Black" panose="020B0004020202020204" pitchFamily="34" charset="0"/>
              </a:rPr>
              <a:t> и </a:t>
            </a:r>
            <a:r>
              <a:rPr lang="fi-FI" sz="3600" dirty="0" err="1">
                <a:latin typeface="Aptos Black" panose="020B0004020202020204" pitchFamily="34" charset="0"/>
              </a:rPr>
              <a:t>активность</a:t>
            </a:r>
            <a:r>
              <a:rPr lang="fi-FI" sz="3600" dirty="0">
                <a:latin typeface="Aptos Black" panose="020B0004020202020204" pitchFamily="34" charset="0"/>
              </a:rPr>
              <a:t> в </a:t>
            </a:r>
            <a:r>
              <a:rPr lang="fi-FI" sz="3600" dirty="0" err="1">
                <a:latin typeface="Aptos Black" panose="020B0004020202020204" pitchFamily="34" charset="0"/>
              </a:rPr>
              <a:t>повседневной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жизни</a:t>
            </a:r>
            <a:r>
              <a:rPr lang="fi-FI" sz="3600" dirty="0">
                <a:latin typeface="Aptos Black" panose="020B0004020202020204" pitchFamily="34" charset="0"/>
              </a:rPr>
              <a:t>.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1D88879-8111-3C4A-1EDC-D49DE193EC89}"/>
              </a:ext>
            </a:extLst>
          </p:cNvPr>
          <p:cNvSpPr txBox="1"/>
          <p:nvPr/>
        </p:nvSpPr>
        <p:spPr>
          <a:xfrm>
            <a:off x="869950" y="505095"/>
            <a:ext cx="105791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latin typeface="Aptos Black" panose="020B0004020202020204" pitchFamily="34" charset="0"/>
              </a:rPr>
              <a:t>2. </a:t>
            </a:r>
            <a:r>
              <a:rPr lang="fi-FI" sz="4000" dirty="0" err="1">
                <a:latin typeface="Aptos Black" panose="020B0004020202020204" pitchFamily="34" charset="0"/>
              </a:rPr>
              <a:t>Регулярное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социальное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взаимодействие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fi-FI" sz="3600" dirty="0" err="1">
                <a:latin typeface="Aptos Black" panose="020B0004020202020204" pitchFamily="34" charset="0"/>
              </a:rPr>
              <a:t>Проводите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время</a:t>
            </a:r>
            <a:r>
              <a:rPr lang="fi-FI" sz="3600" dirty="0">
                <a:latin typeface="Aptos Black" panose="020B0004020202020204" pitchFamily="34" charset="0"/>
              </a:rPr>
              <a:t> с </a:t>
            </a:r>
            <a:r>
              <a:rPr lang="fi-FI" sz="3600" dirty="0" err="1">
                <a:latin typeface="Aptos Black" panose="020B0004020202020204" pitchFamily="34" charset="0"/>
              </a:rPr>
              <a:t>семьей</a:t>
            </a:r>
            <a:r>
              <a:rPr lang="fi-FI" sz="3600" dirty="0">
                <a:latin typeface="Aptos Black" panose="020B0004020202020204" pitchFamily="34" charset="0"/>
              </a:rPr>
              <a:t> и </a:t>
            </a:r>
            <a:r>
              <a:rPr lang="fi-FI" sz="3600" dirty="0" err="1">
                <a:latin typeface="Aptos Black" panose="020B0004020202020204" pitchFamily="34" charset="0"/>
              </a:rPr>
              <a:t>друзьями</a:t>
            </a:r>
            <a:r>
              <a:rPr lang="fi-FI" sz="3600" dirty="0">
                <a:latin typeface="Aptos Black" panose="020B0004020202020204" pitchFamily="34" charset="0"/>
              </a:rPr>
              <a:t>, </a:t>
            </a:r>
            <a:r>
              <a:rPr lang="fi-FI" sz="3600" dirty="0" err="1">
                <a:latin typeface="Aptos Black" panose="020B0004020202020204" pitchFamily="34" charset="0"/>
              </a:rPr>
              <a:t>участвуйте</a:t>
            </a:r>
            <a:r>
              <a:rPr lang="fi-FI" sz="3600" dirty="0">
                <a:latin typeface="Aptos Black" panose="020B0004020202020204" pitchFamily="34" charset="0"/>
              </a:rPr>
              <a:t> в </a:t>
            </a:r>
            <a:r>
              <a:rPr lang="fi-FI" sz="3600" dirty="0" err="1">
                <a:latin typeface="Aptos Black" panose="020B0004020202020204" pitchFamily="34" charset="0"/>
              </a:rPr>
              <a:t>общественных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мероприятиях</a:t>
            </a:r>
            <a:r>
              <a:rPr lang="fi-FI" sz="3600" dirty="0">
                <a:latin typeface="Aptos Black" panose="020B0004020202020204" pitchFamily="34" charset="0"/>
              </a:rPr>
              <a:t> и </a:t>
            </a:r>
            <a:r>
              <a:rPr lang="fi-FI" sz="3600" dirty="0" err="1">
                <a:latin typeface="Aptos Black" panose="020B0004020202020204" pitchFamily="34" charset="0"/>
              </a:rPr>
              <a:t>событиях</a:t>
            </a:r>
            <a:r>
              <a:rPr lang="fi-FI" sz="3600" dirty="0">
                <a:latin typeface="Aptos Black" panose="020B0004020202020204" pitchFamily="34" charset="0"/>
              </a:rPr>
              <a:t>.</a:t>
            </a:r>
          </a:p>
          <a:p>
            <a:endParaRPr lang="fi-FI" sz="3600" dirty="0">
              <a:latin typeface="Aptos Black" panose="020B0004020202020204" pitchFamily="34" charset="0"/>
            </a:endParaRPr>
          </a:p>
          <a:p>
            <a:r>
              <a:rPr lang="fi-FI" sz="4000" dirty="0">
                <a:latin typeface="Aptos Black" panose="020B0004020202020204" pitchFamily="34" charset="0"/>
              </a:rPr>
              <a:t>3. </a:t>
            </a:r>
            <a:r>
              <a:rPr lang="ru-RU" sz="4000" dirty="0">
                <a:latin typeface="Aptos Black" panose="020B0004020202020204" pitchFamily="34" charset="0"/>
              </a:rPr>
              <a:t>Приятные и сложные занятия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3600" dirty="0">
                <a:latin typeface="Aptos Black" panose="020B0004020202020204" pitchFamily="34" charset="0"/>
              </a:rPr>
              <a:t>Займитесь интеллектуально сложными и приятными занятиями, такими как чтение, рукоделие или музыка.</a:t>
            </a:r>
            <a:endParaRPr lang="fi-FI" sz="3600" dirty="0">
              <a:latin typeface="Aptos Black" panose="020B000402020202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65ADB4C-1BF6-BB8A-5B8F-0C883171D509}"/>
              </a:ext>
            </a:extLst>
          </p:cNvPr>
          <p:cNvSpPr txBox="1"/>
          <p:nvPr/>
        </p:nvSpPr>
        <p:spPr>
          <a:xfrm>
            <a:off x="869950" y="7245878"/>
            <a:ext cx="105791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latin typeface="Aptos Black" panose="020B0004020202020204" pitchFamily="34" charset="0"/>
              </a:rPr>
              <a:t>4. </a:t>
            </a:r>
            <a:r>
              <a:rPr lang="ru-RU" sz="4000" dirty="0">
                <a:latin typeface="Aptos Black" panose="020B0004020202020204" pitchFamily="34" charset="0"/>
              </a:rPr>
              <a:t>Здоровое питание и достаточный сон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3600" dirty="0">
                <a:latin typeface="Aptos Black" panose="020B0004020202020204" pitchFamily="34" charset="0"/>
              </a:rPr>
              <a:t>Придерживайтесь разнообразной диеты и высыпайтесь.</a:t>
            </a:r>
            <a:endParaRPr lang="fi-FI" sz="3600" dirty="0">
              <a:latin typeface="Aptos Black" panose="020B0004020202020204" pitchFamily="34" charset="0"/>
            </a:endParaRPr>
          </a:p>
          <a:p>
            <a:endParaRPr lang="fi-FI" sz="3600" dirty="0">
              <a:latin typeface="Aptos Black" panose="020B0004020202020204" pitchFamily="34" charset="0"/>
            </a:endParaRPr>
          </a:p>
          <a:p>
            <a:r>
              <a:rPr lang="fi-FI" sz="4000" dirty="0">
                <a:latin typeface="Aptos Black" panose="020B0004020202020204" pitchFamily="34" charset="0"/>
              </a:rPr>
              <a:t>5. </a:t>
            </a:r>
            <a:r>
              <a:rPr lang="ru-RU" sz="4000" dirty="0">
                <a:latin typeface="Aptos Black" panose="020B0004020202020204" pitchFamily="34" charset="0"/>
              </a:rPr>
              <a:t>Управление стрессом и релаксация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3600" dirty="0">
                <a:latin typeface="Aptos Black" panose="020B0004020202020204" pitchFamily="34" charset="0"/>
              </a:rPr>
              <a:t>Используйте техники релаксации и выделяйте время для отдыха и приятных занятий.</a:t>
            </a:r>
            <a:endParaRPr lang="fi-FI" sz="36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90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4C0E66-A6E5-5104-8287-31E8766D3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36CE3A-B6CA-FFA8-B2ED-751BF82C1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Palapeliä soittavat henkilöt">
            <a:extLst>
              <a:ext uri="{FF2B5EF4-FFF2-40B4-BE49-F238E27FC236}">
                <a16:creationId xmlns:a16="http://schemas.microsoft.com/office/drawing/2014/main" id="{B507D910-4AA1-63AA-46A5-2DBE4B14D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3" b="955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44C7D31-1BFF-88AF-EF17-9BA88735BF3E}"/>
              </a:ext>
            </a:extLst>
          </p:cNvPr>
          <p:cNvSpPr txBox="1"/>
          <p:nvPr/>
        </p:nvSpPr>
        <p:spPr>
          <a:xfrm>
            <a:off x="742950" y="-5406212"/>
            <a:ext cx="10464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В качестве иллюстрации Советы по улучшению здоровья мозга у пожилых людей</a:t>
            </a:r>
            <a:endParaRPr lang="fi-FI" sz="4500" dirty="0">
              <a:latin typeface="Aptos Black" panose="020B0004020202020204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006CA4C-5075-057C-B8DB-A399F119AD32}"/>
              </a:ext>
            </a:extLst>
          </p:cNvPr>
          <p:cNvSpPr txBox="1"/>
          <p:nvPr/>
        </p:nvSpPr>
        <p:spPr>
          <a:xfrm>
            <a:off x="869950" y="-2550586"/>
            <a:ext cx="105791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latin typeface="Aptos Black" panose="020B0004020202020204" pitchFamily="34" charset="0"/>
              </a:rPr>
              <a:t>1. </a:t>
            </a:r>
            <a:r>
              <a:rPr lang="fi-FI" sz="4000" dirty="0" err="1">
                <a:latin typeface="Aptos Black" panose="020B0004020202020204" pitchFamily="34" charset="0"/>
              </a:rPr>
              <a:t>Активный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образ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жизни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fi-FI" sz="3600" dirty="0" err="1">
                <a:latin typeface="Aptos Black" panose="020B0004020202020204" pitchFamily="34" charset="0"/>
              </a:rPr>
              <a:t>Поощряйте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регулярные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физические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упражнения</a:t>
            </a:r>
            <a:r>
              <a:rPr lang="fi-FI" sz="3600" dirty="0">
                <a:latin typeface="Aptos Black" panose="020B0004020202020204" pitchFamily="34" charset="0"/>
              </a:rPr>
              <a:t> и </a:t>
            </a:r>
            <a:r>
              <a:rPr lang="fi-FI" sz="3600" dirty="0" err="1">
                <a:latin typeface="Aptos Black" panose="020B0004020202020204" pitchFamily="34" charset="0"/>
              </a:rPr>
              <a:t>активность</a:t>
            </a:r>
            <a:r>
              <a:rPr lang="fi-FI" sz="3600" dirty="0">
                <a:latin typeface="Aptos Black" panose="020B0004020202020204" pitchFamily="34" charset="0"/>
              </a:rPr>
              <a:t> в </a:t>
            </a:r>
            <a:r>
              <a:rPr lang="fi-FI" sz="3600" dirty="0" err="1">
                <a:latin typeface="Aptos Black" panose="020B0004020202020204" pitchFamily="34" charset="0"/>
              </a:rPr>
              <a:t>повседневной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жизни</a:t>
            </a:r>
            <a:r>
              <a:rPr lang="fi-FI" sz="3600" dirty="0">
                <a:latin typeface="Aptos Black" panose="020B0004020202020204" pitchFamily="34" charset="0"/>
              </a:rPr>
              <a:t>.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A1131A29-6255-D252-029B-3A9541ECDF90}"/>
              </a:ext>
            </a:extLst>
          </p:cNvPr>
          <p:cNvSpPr txBox="1"/>
          <p:nvPr/>
        </p:nvSpPr>
        <p:spPr>
          <a:xfrm>
            <a:off x="869950" y="-6204855"/>
            <a:ext cx="105791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latin typeface="Aptos Black" panose="020B0004020202020204" pitchFamily="34" charset="0"/>
              </a:rPr>
              <a:t>2. </a:t>
            </a:r>
            <a:r>
              <a:rPr lang="fi-FI" sz="4000" dirty="0" err="1">
                <a:latin typeface="Aptos Black" panose="020B0004020202020204" pitchFamily="34" charset="0"/>
              </a:rPr>
              <a:t>Регулярное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социальное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взаимодействие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fi-FI" sz="3600" dirty="0" err="1">
                <a:latin typeface="Aptos Black" panose="020B0004020202020204" pitchFamily="34" charset="0"/>
              </a:rPr>
              <a:t>Проводите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время</a:t>
            </a:r>
            <a:r>
              <a:rPr lang="fi-FI" sz="3600" dirty="0">
                <a:latin typeface="Aptos Black" panose="020B0004020202020204" pitchFamily="34" charset="0"/>
              </a:rPr>
              <a:t> с </a:t>
            </a:r>
            <a:r>
              <a:rPr lang="fi-FI" sz="3600" dirty="0" err="1">
                <a:latin typeface="Aptos Black" panose="020B0004020202020204" pitchFamily="34" charset="0"/>
              </a:rPr>
              <a:t>семьей</a:t>
            </a:r>
            <a:r>
              <a:rPr lang="fi-FI" sz="3600" dirty="0">
                <a:latin typeface="Aptos Black" panose="020B0004020202020204" pitchFamily="34" charset="0"/>
              </a:rPr>
              <a:t> и </a:t>
            </a:r>
            <a:r>
              <a:rPr lang="fi-FI" sz="3600" dirty="0" err="1">
                <a:latin typeface="Aptos Black" panose="020B0004020202020204" pitchFamily="34" charset="0"/>
              </a:rPr>
              <a:t>друзьями</a:t>
            </a:r>
            <a:r>
              <a:rPr lang="fi-FI" sz="3600" dirty="0">
                <a:latin typeface="Aptos Black" panose="020B0004020202020204" pitchFamily="34" charset="0"/>
              </a:rPr>
              <a:t>, </a:t>
            </a:r>
            <a:r>
              <a:rPr lang="fi-FI" sz="3600" dirty="0" err="1">
                <a:latin typeface="Aptos Black" panose="020B0004020202020204" pitchFamily="34" charset="0"/>
              </a:rPr>
              <a:t>участвуйте</a:t>
            </a:r>
            <a:r>
              <a:rPr lang="fi-FI" sz="3600" dirty="0">
                <a:latin typeface="Aptos Black" panose="020B0004020202020204" pitchFamily="34" charset="0"/>
              </a:rPr>
              <a:t> в </a:t>
            </a:r>
            <a:r>
              <a:rPr lang="fi-FI" sz="3600" dirty="0" err="1">
                <a:latin typeface="Aptos Black" panose="020B0004020202020204" pitchFamily="34" charset="0"/>
              </a:rPr>
              <a:t>общественных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мероприятиях</a:t>
            </a:r>
            <a:r>
              <a:rPr lang="fi-FI" sz="3600" dirty="0">
                <a:latin typeface="Aptos Black" panose="020B0004020202020204" pitchFamily="34" charset="0"/>
              </a:rPr>
              <a:t> и </a:t>
            </a:r>
            <a:r>
              <a:rPr lang="fi-FI" sz="3600" dirty="0" err="1">
                <a:latin typeface="Aptos Black" panose="020B0004020202020204" pitchFamily="34" charset="0"/>
              </a:rPr>
              <a:t>событиях</a:t>
            </a:r>
            <a:r>
              <a:rPr lang="fi-FI" sz="3600" dirty="0">
                <a:latin typeface="Aptos Black" panose="020B0004020202020204" pitchFamily="34" charset="0"/>
              </a:rPr>
              <a:t>.</a:t>
            </a:r>
          </a:p>
          <a:p>
            <a:endParaRPr lang="fi-FI" sz="3600" dirty="0">
              <a:latin typeface="Aptos Black" panose="020B0004020202020204" pitchFamily="34" charset="0"/>
            </a:endParaRPr>
          </a:p>
          <a:p>
            <a:r>
              <a:rPr lang="fi-FI" sz="4000" dirty="0">
                <a:latin typeface="Aptos Black" panose="020B0004020202020204" pitchFamily="34" charset="0"/>
              </a:rPr>
              <a:t>3. </a:t>
            </a:r>
            <a:r>
              <a:rPr lang="ru-RU" sz="4000" dirty="0">
                <a:latin typeface="Aptos Black" panose="020B0004020202020204" pitchFamily="34" charset="0"/>
              </a:rPr>
              <a:t>Приятные и сложные занятия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3600" dirty="0">
                <a:latin typeface="Aptos Black" panose="020B0004020202020204" pitchFamily="34" charset="0"/>
              </a:rPr>
              <a:t>Займитесь интеллектуально сложными и приятными занятиями, такими как чтение, рукоделие или музыка.</a:t>
            </a:r>
            <a:endParaRPr lang="fi-FI" sz="3600" dirty="0">
              <a:latin typeface="Aptos Black" panose="020B000402020202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253E7AE0-47AA-9247-1624-123E65699AB9}"/>
              </a:ext>
            </a:extLst>
          </p:cNvPr>
          <p:cNvSpPr txBox="1"/>
          <p:nvPr/>
        </p:nvSpPr>
        <p:spPr>
          <a:xfrm>
            <a:off x="869950" y="850345"/>
            <a:ext cx="105791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latin typeface="Aptos Black" panose="020B0004020202020204" pitchFamily="34" charset="0"/>
              </a:rPr>
              <a:t>4. </a:t>
            </a:r>
            <a:r>
              <a:rPr lang="ru-RU" sz="4000" dirty="0">
                <a:latin typeface="Aptos Black" panose="020B0004020202020204" pitchFamily="34" charset="0"/>
              </a:rPr>
              <a:t>Здоровое питание и достаточный сон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3600" dirty="0">
                <a:latin typeface="Aptos Black" panose="020B0004020202020204" pitchFamily="34" charset="0"/>
              </a:rPr>
              <a:t>Придерживайтесь разнообразной диеты и высыпайтесь.</a:t>
            </a:r>
            <a:endParaRPr lang="fi-FI" sz="3600" dirty="0">
              <a:latin typeface="Aptos Black" panose="020B0004020202020204" pitchFamily="34" charset="0"/>
            </a:endParaRPr>
          </a:p>
          <a:p>
            <a:endParaRPr lang="fi-FI" sz="3600" dirty="0">
              <a:latin typeface="Aptos Black" panose="020B0004020202020204" pitchFamily="34" charset="0"/>
            </a:endParaRPr>
          </a:p>
          <a:p>
            <a:r>
              <a:rPr lang="fi-FI" sz="4000" dirty="0">
                <a:latin typeface="Aptos Black" panose="020B0004020202020204" pitchFamily="34" charset="0"/>
              </a:rPr>
              <a:t>5. </a:t>
            </a:r>
            <a:r>
              <a:rPr lang="ru-RU" sz="4000" dirty="0">
                <a:latin typeface="Aptos Black" panose="020B0004020202020204" pitchFamily="34" charset="0"/>
              </a:rPr>
              <a:t>Управление стрессом и релаксация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3600" dirty="0">
                <a:latin typeface="Aptos Black" panose="020B0004020202020204" pitchFamily="34" charset="0"/>
              </a:rPr>
              <a:t>Используйте техники релаксации и выделяйте время для отдыха и приятных занятий.</a:t>
            </a:r>
            <a:endParaRPr lang="fi-FI" sz="3600" dirty="0">
              <a:latin typeface="Aptos Black" panose="020B00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4B54A9D-57CE-D941-BC8B-B85D5ABFE3EB}"/>
              </a:ext>
            </a:extLst>
          </p:cNvPr>
          <p:cNvSpPr txBox="1"/>
          <p:nvPr/>
        </p:nvSpPr>
        <p:spPr>
          <a:xfrm>
            <a:off x="869950" y="7055202"/>
            <a:ext cx="105791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latin typeface="Aptos Black" panose="020B0004020202020204" pitchFamily="34" charset="0"/>
              </a:rPr>
              <a:t>6. </a:t>
            </a:r>
            <a:r>
              <a:rPr lang="ru-RU" sz="4000" dirty="0">
                <a:latin typeface="Aptos Black" panose="020B0004020202020204" pitchFamily="34" charset="0"/>
              </a:rPr>
              <a:t>Медицинские осмотры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3600" dirty="0">
                <a:latin typeface="Aptos Black" panose="020B0004020202020204" pitchFamily="34" charset="0"/>
              </a:rPr>
              <a:t>Регулярные медицинские осмотры помогают следить за общим состоянием здоровья и выявлять любые проблемы со здоровьем мозга на ранних стадиях.</a:t>
            </a:r>
            <a:endParaRPr lang="fi-FI" sz="36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693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73A423-1914-EFAC-C897-761554989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7E8066-3576-968C-6337-8A984A3C6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Palapeliä soittavat henkilöt">
            <a:extLst>
              <a:ext uri="{FF2B5EF4-FFF2-40B4-BE49-F238E27FC236}">
                <a16:creationId xmlns:a16="http://schemas.microsoft.com/office/drawing/2014/main" id="{E574BC57-9C9D-3022-0844-7346DE5EA7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3" b="955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B93BE086-64D8-5F00-DBF1-2A2A84948678}"/>
              </a:ext>
            </a:extLst>
          </p:cNvPr>
          <p:cNvSpPr txBox="1"/>
          <p:nvPr/>
        </p:nvSpPr>
        <p:spPr>
          <a:xfrm>
            <a:off x="742950" y="-5406212"/>
            <a:ext cx="10464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В качестве иллюстрации Советы по улучшению здоровья мозга у пожилых людей</a:t>
            </a:r>
            <a:endParaRPr lang="fi-FI" sz="4500" dirty="0">
              <a:latin typeface="Aptos Black" panose="020B0004020202020204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46E175A-604E-EEEA-E681-643B1769F954}"/>
              </a:ext>
            </a:extLst>
          </p:cNvPr>
          <p:cNvSpPr txBox="1"/>
          <p:nvPr/>
        </p:nvSpPr>
        <p:spPr>
          <a:xfrm>
            <a:off x="869950" y="-2550586"/>
            <a:ext cx="105791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latin typeface="Aptos Black" panose="020B0004020202020204" pitchFamily="34" charset="0"/>
              </a:rPr>
              <a:t>1. </a:t>
            </a:r>
            <a:r>
              <a:rPr lang="fi-FI" sz="4000" dirty="0" err="1">
                <a:latin typeface="Aptos Black" panose="020B0004020202020204" pitchFamily="34" charset="0"/>
              </a:rPr>
              <a:t>Активный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образ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жизни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fi-FI" sz="3600" dirty="0" err="1">
                <a:latin typeface="Aptos Black" panose="020B0004020202020204" pitchFamily="34" charset="0"/>
              </a:rPr>
              <a:t>Поощряйте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регулярные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физические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упражнения</a:t>
            </a:r>
            <a:r>
              <a:rPr lang="fi-FI" sz="3600" dirty="0">
                <a:latin typeface="Aptos Black" panose="020B0004020202020204" pitchFamily="34" charset="0"/>
              </a:rPr>
              <a:t> и </a:t>
            </a:r>
            <a:r>
              <a:rPr lang="fi-FI" sz="3600" dirty="0" err="1">
                <a:latin typeface="Aptos Black" panose="020B0004020202020204" pitchFamily="34" charset="0"/>
              </a:rPr>
              <a:t>активность</a:t>
            </a:r>
            <a:r>
              <a:rPr lang="fi-FI" sz="3600" dirty="0">
                <a:latin typeface="Aptos Black" panose="020B0004020202020204" pitchFamily="34" charset="0"/>
              </a:rPr>
              <a:t> в </a:t>
            </a:r>
            <a:r>
              <a:rPr lang="fi-FI" sz="3600" dirty="0" err="1">
                <a:latin typeface="Aptos Black" panose="020B0004020202020204" pitchFamily="34" charset="0"/>
              </a:rPr>
              <a:t>повседневной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жизни</a:t>
            </a:r>
            <a:r>
              <a:rPr lang="fi-FI" sz="3600" dirty="0">
                <a:latin typeface="Aptos Black" panose="020B0004020202020204" pitchFamily="34" charset="0"/>
              </a:rPr>
              <a:t>.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8E3957ED-EEC3-D2A8-64EA-300AFD18473E}"/>
              </a:ext>
            </a:extLst>
          </p:cNvPr>
          <p:cNvSpPr txBox="1"/>
          <p:nvPr/>
        </p:nvSpPr>
        <p:spPr>
          <a:xfrm>
            <a:off x="869950" y="-6204855"/>
            <a:ext cx="105791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latin typeface="Aptos Black" panose="020B0004020202020204" pitchFamily="34" charset="0"/>
              </a:rPr>
              <a:t>2. </a:t>
            </a:r>
            <a:r>
              <a:rPr lang="fi-FI" sz="4000" dirty="0" err="1">
                <a:latin typeface="Aptos Black" panose="020B0004020202020204" pitchFamily="34" charset="0"/>
              </a:rPr>
              <a:t>Регулярное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социальное</a:t>
            </a:r>
            <a:r>
              <a:rPr lang="fi-FI" sz="4000" dirty="0">
                <a:latin typeface="Aptos Black" panose="020B0004020202020204" pitchFamily="34" charset="0"/>
              </a:rPr>
              <a:t> </a:t>
            </a:r>
            <a:r>
              <a:rPr lang="fi-FI" sz="4000" dirty="0" err="1">
                <a:latin typeface="Aptos Black" panose="020B0004020202020204" pitchFamily="34" charset="0"/>
              </a:rPr>
              <a:t>взаимодействие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fi-FI" sz="3600" dirty="0" err="1">
                <a:latin typeface="Aptos Black" panose="020B0004020202020204" pitchFamily="34" charset="0"/>
              </a:rPr>
              <a:t>Проводите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время</a:t>
            </a:r>
            <a:r>
              <a:rPr lang="fi-FI" sz="3600" dirty="0">
                <a:latin typeface="Aptos Black" panose="020B0004020202020204" pitchFamily="34" charset="0"/>
              </a:rPr>
              <a:t> с </a:t>
            </a:r>
            <a:r>
              <a:rPr lang="fi-FI" sz="3600" dirty="0" err="1">
                <a:latin typeface="Aptos Black" panose="020B0004020202020204" pitchFamily="34" charset="0"/>
              </a:rPr>
              <a:t>семьей</a:t>
            </a:r>
            <a:r>
              <a:rPr lang="fi-FI" sz="3600" dirty="0">
                <a:latin typeface="Aptos Black" panose="020B0004020202020204" pitchFamily="34" charset="0"/>
              </a:rPr>
              <a:t> и </a:t>
            </a:r>
            <a:r>
              <a:rPr lang="fi-FI" sz="3600" dirty="0" err="1">
                <a:latin typeface="Aptos Black" panose="020B0004020202020204" pitchFamily="34" charset="0"/>
              </a:rPr>
              <a:t>друзьями</a:t>
            </a:r>
            <a:r>
              <a:rPr lang="fi-FI" sz="3600" dirty="0">
                <a:latin typeface="Aptos Black" panose="020B0004020202020204" pitchFamily="34" charset="0"/>
              </a:rPr>
              <a:t>, </a:t>
            </a:r>
            <a:r>
              <a:rPr lang="fi-FI" sz="3600" dirty="0" err="1">
                <a:latin typeface="Aptos Black" panose="020B0004020202020204" pitchFamily="34" charset="0"/>
              </a:rPr>
              <a:t>участвуйте</a:t>
            </a:r>
            <a:r>
              <a:rPr lang="fi-FI" sz="3600" dirty="0">
                <a:latin typeface="Aptos Black" panose="020B0004020202020204" pitchFamily="34" charset="0"/>
              </a:rPr>
              <a:t> в </a:t>
            </a:r>
            <a:r>
              <a:rPr lang="fi-FI" sz="3600" dirty="0" err="1">
                <a:latin typeface="Aptos Black" panose="020B0004020202020204" pitchFamily="34" charset="0"/>
              </a:rPr>
              <a:t>общественных</a:t>
            </a:r>
            <a:r>
              <a:rPr lang="fi-FI" sz="3600" dirty="0">
                <a:latin typeface="Aptos Black" panose="020B0004020202020204" pitchFamily="34" charset="0"/>
              </a:rPr>
              <a:t> </a:t>
            </a:r>
            <a:r>
              <a:rPr lang="fi-FI" sz="3600" dirty="0" err="1">
                <a:latin typeface="Aptos Black" panose="020B0004020202020204" pitchFamily="34" charset="0"/>
              </a:rPr>
              <a:t>мероприятиях</a:t>
            </a:r>
            <a:r>
              <a:rPr lang="fi-FI" sz="3600" dirty="0">
                <a:latin typeface="Aptos Black" panose="020B0004020202020204" pitchFamily="34" charset="0"/>
              </a:rPr>
              <a:t> и </a:t>
            </a:r>
            <a:r>
              <a:rPr lang="fi-FI" sz="3600" dirty="0" err="1">
                <a:latin typeface="Aptos Black" panose="020B0004020202020204" pitchFamily="34" charset="0"/>
              </a:rPr>
              <a:t>событиях</a:t>
            </a:r>
            <a:r>
              <a:rPr lang="fi-FI" sz="3600" dirty="0">
                <a:latin typeface="Aptos Black" panose="020B0004020202020204" pitchFamily="34" charset="0"/>
              </a:rPr>
              <a:t>.</a:t>
            </a:r>
          </a:p>
          <a:p>
            <a:endParaRPr lang="fi-FI" sz="3600" dirty="0">
              <a:latin typeface="Aptos Black" panose="020B0004020202020204" pitchFamily="34" charset="0"/>
            </a:endParaRPr>
          </a:p>
          <a:p>
            <a:r>
              <a:rPr lang="fi-FI" sz="4000" dirty="0">
                <a:latin typeface="Aptos Black" panose="020B0004020202020204" pitchFamily="34" charset="0"/>
              </a:rPr>
              <a:t>3. </a:t>
            </a:r>
            <a:r>
              <a:rPr lang="ru-RU" sz="4000" dirty="0">
                <a:latin typeface="Aptos Black" panose="020B0004020202020204" pitchFamily="34" charset="0"/>
              </a:rPr>
              <a:t>Приятные и сложные занятия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3600" dirty="0">
                <a:latin typeface="Aptos Black" panose="020B0004020202020204" pitchFamily="34" charset="0"/>
              </a:rPr>
              <a:t>Займитесь интеллектуально сложными и приятными занятиями, такими как чтение, рукоделие или музыка.</a:t>
            </a:r>
            <a:endParaRPr lang="fi-FI" sz="3600" dirty="0">
              <a:latin typeface="Aptos Black" panose="020B000402020202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38DAF20-77A9-6CC3-AA43-9379EF975E40}"/>
              </a:ext>
            </a:extLst>
          </p:cNvPr>
          <p:cNvSpPr txBox="1"/>
          <p:nvPr/>
        </p:nvSpPr>
        <p:spPr>
          <a:xfrm>
            <a:off x="869950" y="-5309532"/>
            <a:ext cx="105791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latin typeface="Aptos Black" panose="020B0004020202020204" pitchFamily="34" charset="0"/>
              </a:rPr>
              <a:t>4. </a:t>
            </a:r>
            <a:r>
              <a:rPr lang="ru-RU" sz="4000" dirty="0">
                <a:latin typeface="Aptos Black" panose="020B0004020202020204" pitchFamily="34" charset="0"/>
              </a:rPr>
              <a:t>Здоровое питание и достаточный сон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3600" dirty="0">
                <a:latin typeface="Aptos Black" panose="020B0004020202020204" pitchFamily="34" charset="0"/>
              </a:rPr>
              <a:t>Придерживайтесь разнообразной диеты и высыпайтесь.</a:t>
            </a:r>
            <a:endParaRPr lang="fi-FI" sz="3600" dirty="0">
              <a:latin typeface="Aptos Black" panose="020B0004020202020204" pitchFamily="34" charset="0"/>
            </a:endParaRPr>
          </a:p>
          <a:p>
            <a:endParaRPr lang="fi-FI" sz="3600" dirty="0">
              <a:latin typeface="Aptos Black" panose="020B0004020202020204" pitchFamily="34" charset="0"/>
            </a:endParaRPr>
          </a:p>
          <a:p>
            <a:r>
              <a:rPr lang="fi-FI" sz="4000" dirty="0">
                <a:latin typeface="Aptos Black" panose="020B0004020202020204" pitchFamily="34" charset="0"/>
              </a:rPr>
              <a:t>5. </a:t>
            </a:r>
            <a:r>
              <a:rPr lang="ru-RU" sz="4000" dirty="0">
                <a:latin typeface="Aptos Black" panose="020B0004020202020204" pitchFamily="34" charset="0"/>
              </a:rPr>
              <a:t>Управление стрессом и релаксация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3600" dirty="0">
                <a:latin typeface="Aptos Black" panose="020B0004020202020204" pitchFamily="34" charset="0"/>
              </a:rPr>
              <a:t>Используйте техники релаксации и выделяйте время для отдыха и приятных занятий.</a:t>
            </a:r>
            <a:endParaRPr lang="fi-FI" sz="3600" dirty="0">
              <a:latin typeface="Aptos Black" panose="020B00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D941A66-73D1-8444-CB0A-8ADA5BCB52EF}"/>
              </a:ext>
            </a:extLst>
          </p:cNvPr>
          <p:cNvSpPr txBox="1"/>
          <p:nvPr/>
        </p:nvSpPr>
        <p:spPr>
          <a:xfrm>
            <a:off x="869950" y="1116301"/>
            <a:ext cx="105791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latin typeface="Aptos Black" panose="020B0004020202020204" pitchFamily="34" charset="0"/>
              </a:rPr>
              <a:t>6. </a:t>
            </a:r>
            <a:r>
              <a:rPr lang="ru-RU" sz="4000" dirty="0">
                <a:latin typeface="Aptos Black" panose="020B0004020202020204" pitchFamily="34" charset="0"/>
              </a:rPr>
              <a:t>Медицинские осмотры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3600" dirty="0">
                <a:latin typeface="Aptos Black" panose="020B0004020202020204" pitchFamily="34" charset="0"/>
              </a:rPr>
              <a:t>Регулярные медицинские осмотры помогают следить за общим состоянием здоровья и выявлять любые проблемы со здоровьем мозга на ранних стадиях.</a:t>
            </a:r>
            <a:endParaRPr lang="fi-FI" sz="36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61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1E74F2-A7D5-A3E5-A3CE-8C519F9115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13470FC-7D50-84AE-C66B-C8C98CED25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Video 4" title="Lentävät auringonlaskupilvet">
            <a:hlinkClick r:id="" action="ppaction://media"/>
            <a:extLst>
              <a:ext uri="{FF2B5EF4-FFF2-40B4-BE49-F238E27FC236}">
                <a16:creationId xmlns:a16="http://schemas.microsoft.com/office/drawing/2014/main" id="{9358220B-3DF2-5A44-8838-440BA4D79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D823D195-953A-9953-007F-822CA31CD613}"/>
              </a:ext>
            </a:extLst>
          </p:cNvPr>
          <p:cNvSpPr txBox="1"/>
          <p:nvPr/>
        </p:nvSpPr>
        <p:spPr>
          <a:xfrm>
            <a:off x="-8425543" y="-16589829"/>
            <a:ext cx="28607657" cy="2344782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720711" y="4273692"/>
                </a:moveTo>
                <a:lnTo>
                  <a:pt x="7720711" y="4502236"/>
                </a:lnTo>
                <a:cubicBezTo>
                  <a:pt x="7720711" y="4558047"/>
                  <a:pt x="7717502" y="4592510"/>
                  <a:pt x="7711084" y="4605625"/>
                </a:cubicBezTo>
                <a:cubicBezTo>
                  <a:pt x="7704665" y="4618741"/>
                  <a:pt x="7690853" y="4625299"/>
                  <a:pt x="7669645" y="4625299"/>
                </a:cubicBezTo>
                <a:cubicBezTo>
                  <a:pt x="7647320" y="4625299"/>
                  <a:pt x="7632391" y="4616927"/>
                  <a:pt x="7624857" y="4600184"/>
                </a:cubicBezTo>
                <a:cubicBezTo>
                  <a:pt x="7617322" y="4583441"/>
                  <a:pt x="7613555" y="4546327"/>
                  <a:pt x="7613555" y="4488842"/>
                </a:cubicBezTo>
                <a:cubicBezTo>
                  <a:pt x="7613555" y="4438612"/>
                  <a:pt x="7617880" y="4400103"/>
                  <a:pt x="7626531" y="4373314"/>
                </a:cubicBezTo>
                <a:cubicBezTo>
                  <a:pt x="7635182" y="4346525"/>
                  <a:pt x="7666575" y="4313318"/>
                  <a:pt x="7720711" y="4273692"/>
                </a:cubicBezTo>
                <a:close/>
                <a:moveTo>
                  <a:pt x="4377436" y="4273692"/>
                </a:moveTo>
                <a:lnTo>
                  <a:pt x="4377436" y="4502236"/>
                </a:lnTo>
                <a:cubicBezTo>
                  <a:pt x="4377436" y="4558047"/>
                  <a:pt x="4374227" y="4592510"/>
                  <a:pt x="4367809" y="4605625"/>
                </a:cubicBezTo>
                <a:cubicBezTo>
                  <a:pt x="4361390" y="4618741"/>
                  <a:pt x="4347577" y="4625299"/>
                  <a:pt x="4326370" y="4625299"/>
                </a:cubicBezTo>
                <a:cubicBezTo>
                  <a:pt x="4304045" y="4625299"/>
                  <a:pt x="4289116" y="4616927"/>
                  <a:pt x="4281582" y="4600184"/>
                </a:cubicBezTo>
                <a:cubicBezTo>
                  <a:pt x="4274048" y="4583441"/>
                  <a:pt x="4270280" y="4546327"/>
                  <a:pt x="4270280" y="4488842"/>
                </a:cubicBezTo>
                <a:cubicBezTo>
                  <a:pt x="4270280" y="4438612"/>
                  <a:pt x="4274605" y="4400103"/>
                  <a:pt x="4283256" y="4373314"/>
                </a:cubicBezTo>
                <a:cubicBezTo>
                  <a:pt x="4291907" y="4346525"/>
                  <a:pt x="4323300" y="4313318"/>
                  <a:pt x="4377436" y="4273692"/>
                </a:cubicBezTo>
                <a:close/>
                <a:moveTo>
                  <a:pt x="9734783" y="3907017"/>
                </a:moveTo>
                <a:lnTo>
                  <a:pt x="9769107" y="3907017"/>
                </a:lnTo>
                <a:lnTo>
                  <a:pt x="9769107" y="4172396"/>
                </a:lnTo>
                <a:cubicBezTo>
                  <a:pt x="9725574" y="4172396"/>
                  <a:pt x="9695576" y="4164164"/>
                  <a:pt x="9679112" y="4147700"/>
                </a:cubicBezTo>
                <a:cubicBezTo>
                  <a:pt x="9662648" y="4131236"/>
                  <a:pt x="9654416" y="4096215"/>
                  <a:pt x="9654416" y="4042637"/>
                </a:cubicBezTo>
                <a:lnTo>
                  <a:pt x="9654416" y="4028405"/>
                </a:lnTo>
                <a:cubicBezTo>
                  <a:pt x="9654416" y="3975943"/>
                  <a:pt x="9661671" y="3942596"/>
                  <a:pt x="9676182" y="3928364"/>
                </a:cubicBezTo>
                <a:cubicBezTo>
                  <a:pt x="9690693" y="3914133"/>
                  <a:pt x="9710226" y="3907017"/>
                  <a:pt x="9734783" y="3907017"/>
                </a:cubicBezTo>
                <a:close/>
                <a:moveTo>
                  <a:pt x="2012837" y="3867670"/>
                </a:moveTo>
                <a:cubicBezTo>
                  <a:pt x="2032928" y="3867670"/>
                  <a:pt x="2046044" y="3875065"/>
                  <a:pt x="2052183" y="3889855"/>
                </a:cubicBezTo>
                <a:cubicBezTo>
                  <a:pt x="2058322" y="3904645"/>
                  <a:pt x="2061392" y="3940503"/>
                  <a:pt x="2061392" y="3997430"/>
                </a:cubicBezTo>
                <a:lnTo>
                  <a:pt x="2061392" y="4509771"/>
                </a:lnTo>
                <a:cubicBezTo>
                  <a:pt x="2061392" y="4557768"/>
                  <a:pt x="2058183" y="4589022"/>
                  <a:pt x="2051765" y="4603533"/>
                </a:cubicBezTo>
                <a:cubicBezTo>
                  <a:pt x="2045346" y="4618043"/>
                  <a:pt x="2032091" y="4625299"/>
                  <a:pt x="2012000" y="4625299"/>
                </a:cubicBezTo>
                <a:cubicBezTo>
                  <a:pt x="1992466" y="4625299"/>
                  <a:pt x="1979350" y="4617346"/>
                  <a:pt x="1972653" y="4601440"/>
                </a:cubicBezTo>
                <a:cubicBezTo>
                  <a:pt x="1965956" y="4585534"/>
                  <a:pt x="1962607" y="4551350"/>
                  <a:pt x="1962607" y="4498888"/>
                </a:cubicBezTo>
                <a:lnTo>
                  <a:pt x="1962607" y="3997430"/>
                </a:lnTo>
                <a:cubicBezTo>
                  <a:pt x="1962607" y="3940503"/>
                  <a:pt x="1965956" y="3904645"/>
                  <a:pt x="1972653" y="3889855"/>
                </a:cubicBezTo>
                <a:cubicBezTo>
                  <a:pt x="1979350" y="3875065"/>
                  <a:pt x="1992745" y="3867670"/>
                  <a:pt x="2012837" y="3867670"/>
                </a:cubicBezTo>
                <a:close/>
                <a:moveTo>
                  <a:pt x="10959415" y="3691030"/>
                </a:moveTo>
                <a:lnTo>
                  <a:pt x="10959415" y="4801939"/>
                </a:lnTo>
                <a:lnTo>
                  <a:pt x="11267489" y="4801939"/>
                </a:lnTo>
                <a:lnTo>
                  <a:pt x="11502731" y="4201697"/>
                </a:lnTo>
                <a:lnTo>
                  <a:pt x="11502731" y="4801939"/>
                </a:lnTo>
                <a:lnTo>
                  <a:pt x="11797411" y="4801939"/>
                </a:lnTo>
                <a:lnTo>
                  <a:pt x="11797411" y="3691030"/>
                </a:lnTo>
                <a:lnTo>
                  <a:pt x="11485151" y="3691030"/>
                </a:lnTo>
                <a:lnTo>
                  <a:pt x="11254095" y="4286250"/>
                </a:lnTo>
                <a:lnTo>
                  <a:pt x="11254095" y="3691030"/>
                </a:lnTo>
                <a:close/>
                <a:moveTo>
                  <a:pt x="10170738" y="3691030"/>
                </a:moveTo>
                <a:lnTo>
                  <a:pt x="10170738" y="3923760"/>
                </a:lnTo>
                <a:lnTo>
                  <a:pt x="10364958" y="3923760"/>
                </a:lnTo>
                <a:lnTo>
                  <a:pt x="10364958" y="4801939"/>
                </a:lnTo>
                <a:lnTo>
                  <a:pt x="10702333" y="4801939"/>
                </a:lnTo>
                <a:lnTo>
                  <a:pt x="10702333" y="3923760"/>
                </a:lnTo>
                <a:lnTo>
                  <a:pt x="10895717" y="3923760"/>
                </a:lnTo>
                <a:lnTo>
                  <a:pt x="10895717" y="3691030"/>
                </a:lnTo>
                <a:close/>
                <a:moveTo>
                  <a:pt x="9855334" y="3691030"/>
                </a:moveTo>
                <a:cubicBezTo>
                  <a:pt x="9642696" y="3691030"/>
                  <a:pt x="9504425" y="3715168"/>
                  <a:pt x="9440522" y="3763444"/>
                </a:cubicBezTo>
                <a:cubicBezTo>
                  <a:pt x="9376619" y="3811720"/>
                  <a:pt x="9344667" y="3891111"/>
                  <a:pt x="9344667" y="4001616"/>
                </a:cubicBezTo>
                <a:cubicBezTo>
                  <a:pt x="9344667" y="4101517"/>
                  <a:pt x="9356666" y="4170861"/>
                  <a:pt x="9380665" y="4209650"/>
                </a:cubicBezTo>
                <a:cubicBezTo>
                  <a:pt x="9404664" y="4248438"/>
                  <a:pt x="9457125" y="4271460"/>
                  <a:pt x="9538051" y="4278715"/>
                </a:cubicBezTo>
                <a:cubicBezTo>
                  <a:pt x="9475543" y="4295458"/>
                  <a:pt x="9431313" y="4312201"/>
                  <a:pt x="9405361" y="4328945"/>
                </a:cubicBezTo>
                <a:cubicBezTo>
                  <a:pt x="9379409" y="4345688"/>
                  <a:pt x="9362806" y="4368710"/>
                  <a:pt x="9355550" y="4398010"/>
                </a:cubicBezTo>
                <a:cubicBezTo>
                  <a:pt x="9348295" y="4427311"/>
                  <a:pt x="9344667" y="4475168"/>
                  <a:pt x="9344667" y="4541583"/>
                </a:cubicBezTo>
                <a:lnTo>
                  <a:pt x="9344667" y="4801939"/>
                </a:lnTo>
                <a:lnTo>
                  <a:pt x="9654416" y="4801939"/>
                </a:lnTo>
                <a:lnTo>
                  <a:pt x="9654416" y="4496376"/>
                </a:lnTo>
                <a:cubicBezTo>
                  <a:pt x="9654416" y="4445589"/>
                  <a:pt x="9662648" y="4410986"/>
                  <a:pt x="9679112" y="4392569"/>
                </a:cubicBezTo>
                <a:cubicBezTo>
                  <a:pt x="9695576" y="4374151"/>
                  <a:pt x="9725574" y="4364942"/>
                  <a:pt x="9769107" y="4364942"/>
                </a:cubicBezTo>
                <a:lnTo>
                  <a:pt x="9769107" y="4801939"/>
                </a:lnTo>
                <a:lnTo>
                  <a:pt x="10105644" y="4801939"/>
                </a:lnTo>
                <a:lnTo>
                  <a:pt x="10105644" y="3691030"/>
                </a:lnTo>
                <a:close/>
                <a:moveTo>
                  <a:pt x="8178116" y="3691030"/>
                </a:moveTo>
                <a:lnTo>
                  <a:pt x="8178116" y="4801939"/>
                </a:lnTo>
                <a:lnTo>
                  <a:pt x="8467772" y="4801939"/>
                </a:lnTo>
                <a:lnTo>
                  <a:pt x="8467772" y="4035939"/>
                </a:lnTo>
                <a:lnTo>
                  <a:pt x="8613438" y="4801939"/>
                </a:lnTo>
                <a:lnTo>
                  <a:pt x="8798449" y="4801939"/>
                </a:lnTo>
                <a:lnTo>
                  <a:pt x="8939092" y="4035939"/>
                </a:lnTo>
                <a:lnTo>
                  <a:pt x="8939092" y="4801939"/>
                </a:lnTo>
                <a:lnTo>
                  <a:pt x="9228749" y="4801939"/>
                </a:lnTo>
                <a:lnTo>
                  <a:pt x="9228749" y="3691030"/>
                </a:lnTo>
                <a:lnTo>
                  <a:pt x="8803682" y="3691030"/>
                </a:lnTo>
                <a:lnTo>
                  <a:pt x="8705525" y="4305504"/>
                </a:lnTo>
                <a:lnTo>
                  <a:pt x="8597322" y="3691030"/>
                </a:lnTo>
                <a:close/>
                <a:moveTo>
                  <a:pt x="6396941" y="3691030"/>
                </a:moveTo>
                <a:lnTo>
                  <a:pt x="6396941" y="4801939"/>
                </a:lnTo>
                <a:lnTo>
                  <a:pt x="6732641" y="4801939"/>
                </a:lnTo>
                <a:lnTo>
                  <a:pt x="6732641" y="3923760"/>
                </a:lnTo>
                <a:lnTo>
                  <a:pt x="6852355" y="3923760"/>
                </a:lnTo>
                <a:lnTo>
                  <a:pt x="6852355" y="4801939"/>
                </a:lnTo>
                <a:lnTo>
                  <a:pt x="7188893" y="4801939"/>
                </a:lnTo>
                <a:lnTo>
                  <a:pt x="7188893" y="3691030"/>
                </a:lnTo>
                <a:close/>
                <a:moveTo>
                  <a:pt x="5130116" y="3691030"/>
                </a:moveTo>
                <a:lnTo>
                  <a:pt x="5130116" y="4801939"/>
                </a:lnTo>
                <a:lnTo>
                  <a:pt x="5438190" y="4801939"/>
                </a:lnTo>
                <a:lnTo>
                  <a:pt x="5673431" y="4201697"/>
                </a:lnTo>
                <a:lnTo>
                  <a:pt x="5673431" y="4801939"/>
                </a:lnTo>
                <a:lnTo>
                  <a:pt x="5968111" y="4801939"/>
                </a:lnTo>
                <a:lnTo>
                  <a:pt x="5968111" y="3691030"/>
                </a:lnTo>
                <a:lnTo>
                  <a:pt x="5655851" y="3691030"/>
                </a:lnTo>
                <a:lnTo>
                  <a:pt x="5424795" y="4286250"/>
                </a:lnTo>
                <a:lnTo>
                  <a:pt x="5424795" y="3691030"/>
                </a:lnTo>
                <a:close/>
                <a:moveTo>
                  <a:pt x="3377516" y="3691030"/>
                </a:moveTo>
                <a:lnTo>
                  <a:pt x="3377516" y="4801939"/>
                </a:lnTo>
                <a:lnTo>
                  <a:pt x="3714891" y="4801939"/>
                </a:lnTo>
                <a:lnTo>
                  <a:pt x="3714891" y="3882739"/>
                </a:lnTo>
                <a:lnTo>
                  <a:pt x="3909112" y="3882739"/>
                </a:lnTo>
                <a:lnTo>
                  <a:pt x="3909112" y="3691030"/>
                </a:lnTo>
                <a:close/>
                <a:moveTo>
                  <a:pt x="2872393" y="3691030"/>
                </a:moveTo>
                <a:cubicBezTo>
                  <a:pt x="2738448" y="3691030"/>
                  <a:pt x="2642873" y="3715726"/>
                  <a:pt x="2585667" y="3765119"/>
                </a:cubicBezTo>
                <a:cubicBezTo>
                  <a:pt x="2528461" y="3814511"/>
                  <a:pt x="2499858" y="3897808"/>
                  <a:pt x="2499858" y="4015010"/>
                </a:cubicBezTo>
                <a:lnTo>
                  <a:pt x="2499858" y="4064403"/>
                </a:lnTo>
                <a:lnTo>
                  <a:pt x="2820489" y="4064403"/>
                </a:lnTo>
                <a:lnTo>
                  <a:pt x="2820489" y="3973990"/>
                </a:lnTo>
                <a:cubicBezTo>
                  <a:pt x="2820489" y="3924876"/>
                  <a:pt x="2841140" y="3900320"/>
                  <a:pt x="2882440" y="3900320"/>
                </a:cubicBezTo>
                <a:cubicBezTo>
                  <a:pt x="2901973" y="3900320"/>
                  <a:pt x="2916903" y="3906738"/>
                  <a:pt x="2927228" y="3919574"/>
                </a:cubicBezTo>
                <a:cubicBezTo>
                  <a:pt x="2937552" y="3932411"/>
                  <a:pt x="2942715" y="3962548"/>
                  <a:pt x="2942715" y="4009987"/>
                </a:cubicBezTo>
                <a:lnTo>
                  <a:pt x="2942715" y="4033428"/>
                </a:lnTo>
                <a:cubicBezTo>
                  <a:pt x="2942715" y="4065798"/>
                  <a:pt x="2938111" y="4088820"/>
                  <a:pt x="2928901" y="4102493"/>
                </a:cubicBezTo>
                <a:cubicBezTo>
                  <a:pt x="2919693" y="4116167"/>
                  <a:pt x="2907833" y="4124120"/>
                  <a:pt x="2893323" y="4126352"/>
                </a:cubicBezTo>
                <a:cubicBezTo>
                  <a:pt x="2878812" y="4128585"/>
                  <a:pt x="2847837" y="4129701"/>
                  <a:pt x="2800398" y="4129701"/>
                </a:cubicBezTo>
                <a:lnTo>
                  <a:pt x="2774446" y="4129701"/>
                </a:lnTo>
                <a:lnTo>
                  <a:pt x="2774446" y="4287924"/>
                </a:lnTo>
                <a:cubicBezTo>
                  <a:pt x="2843093" y="4287924"/>
                  <a:pt x="2888299" y="4294063"/>
                  <a:pt x="2910066" y="4306341"/>
                </a:cubicBezTo>
                <a:cubicBezTo>
                  <a:pt x="2931832" y="4318620"/>
                  <a:pt x="2942715" y="4340944"/>
                  <a:pt x="2942715" y="4373314"/>
                </a:cubicBezTo>
                <a:lnTo>
                  <a:pt x="2942715" y="4443635"/>
                </a:lnTo>
                <a:cubicBezTo>
                  <a:pt x="2942715" y="4511166"/>
                  <a:pt x="2937273" y="4552884"/>
                  <a:pt x="2926390" y="4568790"/>
                </a:cubicBezTo>
                <a:cubicBezTo>
                  <a:pt x="2915507" y="4584696"/>
                  <a:pt x="2899740" y="4592649"/>
                  <a:pt x="2879091" y="4592649"/>
                </a:cubicBezTo>
                <a:cubicBezTo>
                  <a:pt x="2840024" y="4592649"/>
                  <a:pt x="2820489" y="4564744"/>
                  <a:pt x="2820489" y="4508934"/>
                </a:cubicBezTo>
                <a:lnTo>
                  <a:pt x="2820489" y="4352385"/>
                </a:lnTo>
                <a:lnTo>
                  <a:pt x="2499858" y="4352385"/>
                </a:lnTo>
                <a:lnTo>
                  <a:pt x="2499858" y="4433589"/>
                </a:lnTo>
                <a:cubicBezTo>
                  <a:pt x="2499858" y="4573116"/>
                  <a:pt x="2526926" y="4669389"/>
                  <a:pt x="2581062" y="4722409"/>
                </a:cubicBezTo>
                <a:cubicBezTo>
                  <a:pt x="2635198" y="4775429"/>
                  <a:pt x="2730076" y="4801939"/>
                  <a:pt x="2865696" y="4801939"/>
                </a:cubicBezTo>
                <a:cubicBezTo>
                  <a:pt x="2933785" y="4801939"/>
                  <a:pt x="2995735" y="4794126"/>
                  <a:pt x="3051546" y="4778499"/>
                </a:cubicBezTo>
                <a:cubicBezTo>
                  <a:pt x="3107356" y="4762872"/>
                  <a:pt x="3151306" y="4737338"/>
                  <a:pt x="3183398" y="4701899"/>
                </a:cubicBezTo>
                <a:cubicBezTo>
                  <a:pt x="3215489" y="4666459"/>
                  <a:pt x="3237115" y="4631577"/>
                  <a:pt x="3248278" y="4597254"/>
                </a:cubicBezTo>
                <a:cubicBezTo>
                  <a:pt x="3259440" y="4562930"/>
                  <a:pt x="3265021" y="4507817"/>
                  <a:pt x="3265021" y="4431915"/>
                </a:cubicBezTo>
                <a:cubicBezTo>
                  <a:pt x="3265021" y="4363268"/>
                  <a:pt x="3252463" y="4312760"/>
                  <a:pt x="3227349" y="4280389"/>
                </a:cubicBezTo>
                <a:cubicBezTo>
                  <a:pt x="3202234" y="4248019"/>
                  <a:pt x="3163166" y="4223463"/>
                  <a:pt x="3110146" y="4206720"/>
                </a:cubicBezTo>
                <a:cubicBezTo>
                  <a:pt x="3163725" y="4189418"/>
                  <a:pt x="3200559" y="4164443"/>
                  <a:pt x="3220651" y="4131794"/>
                </a:cubicBezTo>
                <a:cubicBezTo>
                  <a:pt x="3240743" y="4099145"/>
                  <a:pt x="3250789" y="4049334"/>
                  <a:pt x="3250789" y="3982361"/>
                </a:cubicBezTo>
                <a:cubicBezTo>
                  <a:pt x="3250789" y="3883018"/>
                  <a:pt x="3219814" y="3809627"/>
                  <a:pt x="3157865" y="3762189"/>
                </a:cubicBezTo>
                <a:cubicBezTo>
                  <a:pt x="3095915" y="3714750"/>
                  <a:pt x="3000757" y="3691030"/>
                  <a:pt x="2872393" y="3691030"/>
                </a:cubicBezTo>
                <a:close/>
                <a:moveTo>
                  <a:pt x="462866" y="3691030"/>
                </a:moveTo>
                <a:lnTo>
                  <a:pt x="462866" y="4801939"/>
                </a:lnTo>
                <a:lnTo>
                  <a:pt x="752523" y="4801939"/>
                </a:lnTo>
                <a:lnTo>
                  <a:pt x="752523" y="4035939"/>
                </a:lnTo>
                <a:lnTo>
                  <a:pt x="898188" y="4801939"/>
                </a:lnTo>
                <a:lnTo>
                  <a:pt x="1083200" y="4801939"/>
                </a:lnTo>
                <a:lnTo>
                  <a:pt x="1223843" y="4035939"/>
                </a:lnTo>
                <a:lnTo>
                  <a:pt x="1223843" y="4801939"/>
                </a:lnTo>
                <a:lnTo>
                  <a:pt x="1513499" y="4801939"/>
                </a:lnTo>
                <a:lnTo>
                  <a:pt x="1513499" y="3691030"/>
                </a:lnTo>
                <a:lnTo>
                  <a:pt x="1088433" y="3691030"/>
                </a:lnTo>
                <a:lnTo>
                  <a:pt x="990276" y="4305504"/>
                </a:lnTo>
                <a:lnTo>
                  <a:pt x="882073" y="3691030"/>
                </a:lnTo>
                <a:close/>
                <a:moveTo>
                  <a:pt x="7678016" y="3670938"/>
                </a:moveTo>
                <a:cubicBezTo>
                  <a:pt x="7582580" y="3670938"/>
                  <a:pt x="7505004" y="3688798"/>
                  <a:pt x="7445286" y="3724516"/>
                </a:cubicBezTo>
                <a:cubicBezTo>
                  <a:pt x="7385569" y="3760235"/>
                  <a:pt x="7345804" y="3801395"/>
                  <a:pt x="7325991" y="3847997"/>
                </a:cubicBezTo>
                <a:cubicBezTo>
                  <a:pt x="7306179" y="3894599"/>
                  <a:pt x="7296272" y="3960874"/>
                  <a:pt x="7296272" y="4046822"/>
                </a:cubicBezTo>
                <a:lnTo>
                  <a:pt x="7296272" y="4121329"/>
                </a:lnTo>
                <a:lnTo>
                  <a:pt x="7613555" y="4121329"/>
                </a:lnTo>
                <a:lnTo>
                  <a:pt x="7613555" y="4004964"/>
                </a:lnTo>
                <a:cubicBezTo>
                  <a:pt x="7613555" y="3943015"/>
                  <a:pt x="7616346" y="3904645"/>
                  <a:pt x="7621927" y="3889855"/>
                </a:cubicBezTo>
                <a:cubicBezTo>
                  <a:pt x="7627507" y="3875065"/>
                  <a:pt x="7641739" y="3867670"/>
                  <a:pt x="7664621" y="3867670"/>
                </a:cubicBezTo>
                <a:cubicBezTo>
                  <a:pt x="7684714" y="3867670"/>
                  <a:pt x="7699084" y="3876461"/>
                  <a:pt x="7707735" y="3894041"/>
                </a:cubicBezTo>
                <a:cubicBezTo>
                  <a:pt x="7716385" y="3911621"/>
                  <a:pt x="7720711" y="3949433"/>
                  <a:pt x="7720711" y="4007476"/>
                </a:cubicBezTo>
                <a:cubicBezTo>
                  <a:pt x="7720711" y="4053799"/>
                  <a:pt x="7716805" y="4084494"/>
                  <a:pt x="7708991" y="4099563"/>
                </a:cubicBezTo>
                <a:cubicBezTo>
                  <a:pt x="7701178" y="4114632"/>
                  <a:pt x="7641739" y="4143933"/>
                  <a:pt x="7530676" y="4187465"/>
                </a:cubicBezTo>
                <a:cubicBezTo>
                  <a:pt x="7426869" y="4227649"/>
                  <a:pt x="7361850" y="4262809"/>
                  <a:pt x="7335619" y="4292947"/>
                </a:cubicBezTo>
                <a:cubicBezTo>
                  <a:pt x="7309388" y="4323085"/>
                  <a:pt x="7296272" y="4379732"/>
                  <a:pt x="7296272" y="4462890"/>
                </a:cubicBezTo>
                <a:lnTo>
                  <a:pt x="7296272" y="4554140"/>
                </a:lnTo>
                <a:cubicBezTo>
                  <a:pt x="7296272" y="4666319"/>
                  <a:pt x="7320968" y="4739013"/>
                  <a:pt x="7370361" y="4772220"/>
                </a:cubicBezTo>
                <a:cubicBezTo>
                  <a:pt x="7419753" y="4805427"/>
                  <a:pt x="7474029" y="4822031"/>
                  <a:pt x="7533188" y="4822031"/>
                </a:cubicBezTo>
                <a:cubicBezTo>
                  <a:pt x="7578394" y="4822031"/>
                  <a:pt x="7617322" y="4812107"/>
                  <a:pt x="7649971" y="4792259"/>
                </a:cubicBezTo>
                <a:cubicBezTo>
                  <a:pt x="7682620" y="4772412"/>
                  <a:pt x="7709270" y="4742640"/>
                  <a:pt x="7729920" y="4702945"/>
                </a:cubicBezTo>
                <a:lnTo>
                  <a:pt x="7729920" y="4801939"/>
                </a:lnTo>
                <a:lnTo>
                  <a:pt x="8058923" y="4801939"/>
                </a:lnTo>
                <a:lnTo>
                  <a:pt x="8058923" y="4244392"/>
                </a:lnTo>
                <a:cubicBezTo>
                  <a:pt x="8058923" y="4060775"/>
                  <a:pt x="8053063" y="3939527"/>
                  <a:pt x="8041342" y="3880646"/>
                </a:cubicBezTo>
                <a:cubicBezTo>
                  <a:pt x="8029622" y="3821766"/>
                  <a:pt x="7994741" y="3772095"/>
                  <a:pt x="7936698" y="3731632"/>
                </a:cubicBezTo>
                <a:cubicBezTo>
                  <a:pt x="7878655" y="3691170"/>
                  <a:pt x="7792427" y="3670938"/>
                  <a:pt x="7678016" y="3670938"/>
                </a:cubicBezTo>
                <a:close/>
                <a:moveTo>
                  <a:pt x="4334741" y="3670938"/>
                </a:moveTo>
                <a:cubicBezTo>
                  <a:pt x="4239306" y="3670938"/>
                  <a:pt x="4161729" y="3688798"/>
                  <a:pt x="4102012" y="3724516"/>
                </a:cubicBezTo>
                <a:cubicBezTo>
                  <a:pt x="4042294" y="3760235"/>
                  <a:pt x="4002529" y="3801395"/>
                  <a:pt x="3982717" y="3847997"/>
                </a:cubicBezTo>
                <a:cubicBezTo>
                  <a:pt x="3962904" y="3894599"/>
                  <a:pt x="3952998" y="3960874"/>
                  <a:pt x="3952998" y="4046822"/>
                </a:cubicBezTo>
                <a:lnTo>
                  <a:pt x="3952998" y="4121329"/>
                </a:lnTo>
                <a:lnTo>
                  <a:pt x="4270280" y="4121329"/>
                </a:lnTo>
                <a:lnTo>
                  <a:pt x="4270280" y="4004964"/>
                </a:lnTo>
                <a:cubicBezTo>
                  <a:pt x="4270280" y="3943015"/>
                  <a:pt x="4273070" y="3904645"/>
                  <a:pt x="4278652" y="3889855"/>
                </a:cubicBezTo>
                <a:cubicBezTo>
                  <a:pt x="4284232" y="3875065"/>
                  <a:pt x="4298464" y="3867670"/>
                  <a:pt x="4321347" y="3867670"/>
                </a:cubicBezTo>
                <a:cubicBezTo>
                  <a:pt x="4341438" y="3867670"/>
                  <a:pt x="4355809" y="3876461"/>
                  <a:pt x="4364460" y="3894041"/>
                </a:cubicBezTo>
                <a:cubicBezTo>
                  <a:pt x="4373111" y="3911621"/>
                  <a:pt x="4377436" y="3949433"/>
                  <a:pt x="4377436" y="4007476"/>
                </a:cubicBezTo>
                <a:cubicBezTo>
                  <a:pt x="4377436" y="4053799"/>
                  <a:pt x="4373529" y="4084494"/>
                  <a:pt x="4365717" y="4099563"/>
                </a:cubicBezTo>
                <a:cubicBezTo>
                  <a:pt x="4357902" y="4114632"/>
                  <a:pt x="4298464" y="4143933"/>
                  <a:pt x="4187402" y="4187465"/>
                </a:cubicBezTo>
                <a:cubicBezTo>
                  <a:pt x="4083594" y="4227649"/>
                  <a:pt x="4018574" y="4262809"/>
                  <a:pt x="3992344" y="4292947"/>
                </a:cubicBezTo>
                <a:cubicBezTo>
                  <a:pt x="3966113" y="4323085"/>
                  <a:pt x="3952998" y="4379732"/>
                  <a:pt x="3952998" y="4462890"/>
                </a:cubicBezTo>
                <a:lnTo>
                  <a:pt x="3952998" y="4554140"/>
                </a:lnTo>
                <a:cubicBezTo>
                  <a:pt x="3952998" y="4666319"/>
                  <a:pt x="3977694" y="4739013"/>
                  <a:pt x="4027086" y="4772220"/>
                </a:cubicBezTo>
                <a:cubicBezTo>
                  <a:pt x="4076479" y="4805427"/>
                  <a:pt x="4130754" y="4822031"/>
                  <a:pt x="4189913" y="4822031"/>
                </a:cubicBezTo>
                <a:cubicBezTo>
                  <a:pt x="4235119" y="4822031"/>
                  <a:pt x="4274048" y="4812107"/>
                  <a:pt x="4306696" y="4792259"/>
                </a:cubicBezTo>
                <a:cubicBezTo>
                  <a:pt x="4339346" y="4772412"/>
                  <a:pt x="4365995" y="4742640"/>
                  <a:pt x="4386645" y="4702945"/>
                </a:cubicBezTo>
                <a:lnTo>
                  <a:pt x="4386645" y="4801939"/>
                </a:lnTo>
                <a:lnTo>
                  <a:pt x="4715648" y="4801939"/>
                </a:lnTo>
                <a:lnTo>
                  <a:pt x="4715648" y="4244392"/>
                </a:lnTo>
                <a:cubicBezTo>
                  <a:pt x="4715648" y="4060775"/>
                  <a:pt x="4709788" y="3939527"/>
                  <a:pt x="4698068" y="3880646"/>
                </a:cubicBezTo>
                <a:cubicBezTo>
                  <a:pt x="4686348" y="3821766"/>
                  <a:pt x="4651466" y="3772095"/>
                  <a:pt x="4593423" y="3731632"/>
                </a:cubicBezTo>
                <a:cubicBezTo>
                  <a:pt x="4535380" y="3691170"/>
                  <a:pt x="4449152" y="3670938"/>
                  <a:pt x="4334741" y="3670938"/>
                </a:cubicBezTo>
                <a:close/>
                <a:moveTo>
                  <a:pt x="2001116" y="3670938"/>
                </a:moveTo>
                <a:cubicBezTo>
                  <a:pt x="1910703" y="3670938"/>
                  <a:pt x="1836475" y="3688519"/>
                  <a:pt x="1778432" y="3723679"/>
                </a:cubicBezTo>
                <a:cubicBezTo>
                  <a:pt x="1720390" y="3758840"/>
                  <a:pt x="1680206" y="3805442"/>
                  <a:pt x="1657881" y="3863485"/>
                </a:cubicBezTo>
                <a:cubicBezTo>
                  <a:pt x="1635557" y="3921528"/>
                  <a:pt x="1624395" y="4002174"/>
                  <a:pt x="1624395" y="4105423"/>
                </a:cubicBezTo>
                <a:lnTo>
                  <a:pt x="1624395" y="4390057"/>
                </a:lnTo>
                <a:cubicBezTo>
                  <a:pt x="1624395" y="4484377"/>
                  <a:pt x="1630534" y="4555117"/>
                  <a:pt x="1642813" y="4602277"/>
                </a:cubicBezTo>
                <a:cubicBezTo>
                  <a:pt x="1655091" y="4649437"/>
                  <a:pt x="1675601" y="4689620"/>
                  <a:pt x="1704344" y="4722828"/>
                </a:cubicBezTo>
                <a:cubicBezTo>
                  <a:pt x="1733086" y="4756035"/>
                  <a:pt x="1773409" y="4780871"/>
                  <a:pt x="1825313" y="4797335"/>
                </a:cubicBezTo>
                <a:cubicBezTo>
                  <a:pt x="1877217" y="4813799"/>
                  <a:pt x="1940562" y="4822031"/>
                  <a:pt x="2015348" y="4822031"/>
                </a:cubicBezTo>
                <a:cubicBezTo>
                  <a:pt x="2082321" y="4822031"/>
                  <a:pt x="2141620" y="4812403"/>
                  <a:pt x="2193244" y="4793149"/>
                </a:cubicBezTo>
                <a:cubicBezTo>
                  <a:pt x="2244869" y="4773894"/>
                  <a:pt x="2287146" y="4744036"/>
                  <a:pt x="2320074" y="4703573"/>
                </a:cubicBezTo>
                <a:cubicBezTo>
                  <a:pt x="2353002" y="4663110"/>
                  <a:pt x="2374489" y="4619578"/>
                  <a:pt x="2384535" y="4572976"/>
                </a:cubicBezTo>
                <a:cubicBezTo>
                  <a:pt x="2394581" y="4526374"/>
                  <a:pt x="2399603" y="4453123"/>
                  <a:pt x="2399603" y="4353222"/>
                </a:cubicBezTo>
                <a:lnTo>
                  <a:pt x="2399603" y="4081146"/>
                </a:lnTo>
                <a:cubicBezTo>
                  <a:pt x="2399603" y="4002453"/>
                  <a:pt x="2394162" y="3943852"/>
                  <a:pt x="2383279" y="3905343"/>
                </a:cubicBezTo>
                <a:cubicBezTo>
                  <a:pt x="2372396" y="3866833"/>
                  <a:pt x="2352165" y="3829440"/>
                  <a:pt x="2322585" y="3793163"/>
                </a:cubicBezTo>
                <a:cubicBezTo>
                  <a:pt x="2293006" y="3756887"/>
                  <a:pt x="2251008" y="3727446"/>
                  <a:pt x="2196593" y="3704843"/>
                </a:cubicBezTo>
                <a:cubicBezTo>
                  <a:pt x="2142178" y="3682240"/>
                  <a:pt x="2077019" y="3670938"/>
                  <a:pt x="2001116" y="3670938"/>
                </a:cubicBezTo>
                <a:close/>
                <a:moveTo>
                  <a:pt x="7586263" y="2123256"/>
                </a:moveTo>
                <a:cubicBezTo>
                  <a:pt x="7640213" y="2123256"/>
                  <a:pt x="7674320" y="2129923"/>
                  <a:pt x="7688582" y="2143255"/>
                </a:cubicBezTo>
                <a:cubicBezTo>
                  <a:pt x="7702845" y="2156588"/>
                  <a:pt x="7709977" y="2189919"/>
                  <a:pt x="7709977" y="2243249"/>
                </a:cubicBezTo>
                <a:lnTo>
                  <a:pt x="7709977" y="2285107"/>
                </a:lnTo>
                <a:cubicBezTo>
                  <a:pt x="7709977" y="2338437"/>
                  <a:pt x="7701915" y="2372388"/>
                  <a:pt x="7685792" y="2386961"/>
                </a:cubicBezTo>
                <a:cubicBezTo>
                  <a:pt x="7669669" y="2401534"/>
                  <a:pt x="7636493" y="2408820"/>
                  <a:pt x="7586263" y="2408820"/>
                </a:cubicBezTo>
                <a:close/>
                <a:moveTo>
                  <a:pt x="8567338" y="2081398"/>
                </a:moveTo>
                <a:cubicBezTo>
                  <a:pt x="8626869" y="2083259"/>
                  <a:pt x="8662992" y="2091010"/>
                  <a:pt x="8675704" y="2104653"/>
                </a:cubicBezTo>
                <a:cubicBezTo>
                  <a:pt x="8688416" y="2118295"/>
                  <a:pt x="8694772" y="2157053"/>
                  <a:pt x="8694772" y="2220925"/>
                </a:cubicBezTo>
                <a:lnTo>
                  <a:pt x="8694772" y="2270224"/>
                </a:lnTo>
                <a:cubicBezTo>
                  <a:pt x="8694772" y="2337197"/>
                  <a:pt x="8685936" y="2377039"/>
                  <a:pt x="8668262" y="2389752"/>
                </a:cubicBezTo>
                <a:cubicBezTo>
                  <a:pt x="8650588" y="2402464"/>
                  <a:pt x="8616948" y="2408820"/>
                  <a:pt x="8567338" y="2408820"/>
                </a:cubicBezTo>
                <a:close/>
                <a:moveTo>
                  <a:pt x="3631231" y="1712118"/>
                </a:moveTo>
                <a:lnTo>
                  <a:pt x="3728900" y="1712118"/>
                </a:lnTo>
                <a:lnTo>
                  <a:pt x="3728900" y="2371613"/>
                </a:lnTo>
                <a:lnTo>
                  <a:pt x="3519610" y="2371613"/>
                </a:lnTo>
                <a:cubicBezTo>
                  <a:pt x="3594024" y="2170075"/>
                  <a:pt x="3631231" y="1954584"/>
                  <a:pt x="3631231" y="1725141"/>
                </a:cubicBezTo>
                <a:close/>
                <a:moveTo>
                  <a:pt x="7586263" y="1692585"/>
                </a:moveTo>
                <a:cubicBezTo>
                  <a:pt x="7640213" y="1692585"/>
                  <a:pt x="7674320" y="1699406"/>
                  <a:pt x="7688582" y="1713049"/>
                </a:cubicBezTo>
                <a:cubicBezTo>
                  <a:pt x="7702845" y="1726692"/>
                  <a:pt x="7709977" y="1751186"/>
                  <a:pt x="7709977" y="1786533"/>
                </a:cubicBezTo>
                <a:cubicBezTo>
                  <a:pt x="7709977" y="1828701"/>
                  <a:pt x="7703621" y="1856916"/>
                  <a:pt x="7690908" y="1871179"/>
                </a:cubicBezTo>
                <a:cubicBezTo>
                  <a:pt x="7678195" y="1885441"/>
                  <a:pt x="7643314" y="1892573"/>
                  <a:pt x="7586263" y="1892573"/>
                </a:cubicBezTo>
                <a:close/>
                <a:moveTo>
                  <a:pt x="9607237" y="1630263"/>
                </a:moveTo>
                <a:cubicBezTo>
                  <a:pt x="9628321" y="1630263"/>
                  <a:pt x="9642274" y="1639565"/>
                  <a:pt x="9649095" y="1658168"/>
                </a:cubicBezTo>
                <a:cubicBezTo>
                  <a:pt x="9655916" y="1676772"/>
                  <a:pt x="9659327" y="1718010"/>
                  <a:pt x="9659327" y="1781882"/>
                </a:cubicBezTo>
                <a:lnTo>
                  <a:pt x="9659327" y="1872109"/>
                </a:lnTo>
                <a:lnTo>
                  <a:pt x="9549566" y="1872109"/>
                </a:lnTo>
                <a:lnTo>
                  <a:pt x="9549566" y="1781882"/>
                </a:lnTo>
                <a:cubicBezTo>
                  <a:pt x="9549566" y="1712429"/>
                  <a:pt x="9552667" y="1669795"/>
                  <a:pt x="9558868" y="1653983"/>
                </a:cubicBezTo>
                <a:cubicBezTo>
                  <a:pt x="9565069" y="1638170"/>
                  <a:pt x="9581192" y="1630263"/>
                  <a:pt x="9607237" y="1630263"/>
                </a:cubicBezTo>
                <a:close/>
                <a:moveTo>
                  <a:pt x="6662152" y="1630263"/>
                </a:moveTo>
                <a:cubicBezTo>
                  <a:pt x="6684476" y="1630263"/>
                  <a:pt x="6699049" y="1638480"/>
                  <a:pt x="6705870" y="1654913"/>
                </a:cubicBezTo>
                <a:cubicBezTo>
                  <a:pt x="6712692" y="1671346"/>
                  <a:pt x="6716102" y="1711188"/>
                  <a:pt x="6716102" y="1774440"/>
                </a:cubicBezTo>
                <a:lnTo>
                  <a:pt x="6716102" y="2343708"/>
                </a:lnTo>
                <a:cubicBezTo>
                  <a:pt x="6716102" y="2397038"/>
                  <a:pt x="6712536" y="2431765"/>
                  <a:pt x="6705405" y="2447888"/>
                </a:cubicBezTo>
                <a:cubicBezTo>
                  <a:pt x="6698274" y="2464011"/>
                  <a:pt x="6683546" y="2472072"/>
                  <a:pt x="6661222" y="2472072"/>
                </a:cubicBezTo>
                <a:cubicBezTo>
                  <a:pt x="6639518" y="2472072"/>
                  <a:pt x="6624945" y="2463235"/>
                  <a:pt x="6617504" y="2445562"/>
                </a:cubicBezTo>
                <a:cubicBezTo>
                  <a:pt x="6610062" y="2427889"/>
                  <a:pt x="6606342" y="2389907"/>
                  <a:pt x="6606342" y="2331616"/>
                </a:cubicBezTo>
                <a:lnTo>
                  <a:pt x="6606342" y="1774440"/>
                </a:lnTo>
                <a:cubicBezTo>
                  <a:pt x="6606342" y="1711188"/>
                  <a:pt x="6610062" y="1671346"/>
                  <a:pt x="6617504" y="1654913"/>
                </a:cubicBezTo>
                <a:cubicBezTo>
                  <a:pt x="6624945" y="1638480"/>
                  <a:pt x="6639828" y="1630263"/>
                  <a:pt x="6662152" y="1630263"/>
                </a:cubicBezTo>
                <a:close/>
                <a:moveTo>
                  <a:pt x="5685505" y="1630263"/>
                </a:moveTo>
                <a:cubicBezTo>
                  <a:pt x="5710930" y="1630263"/>
                  <a:pt x="5726433" y="1638324"/>
                  <a:pt x="5732014" y="1654448"/>
                </a:cubicBezTo>
                <a:cubicBezTo>
                  <a:pt x="5737595" y="1670571"/>
                  <a:pt x="5740386" y="1716770"/>
                  <a:pt x="5740386" y="1793044"/>
                </a:cubicBezTo>
                <a:lnTo>
                  <a:pt x="5740386" y="2322314"/>
                </a:lnTo>
                <a:cubicBezTo>
                  <a:pt x="5740386" y="2388046"/>
                  <a:pt x="5737440" y="2429439"/>
                  <a:pt x="5731548" y="2446492"/>
                </a:cubicBezTo>
                <a:cubicBezTo>
                  <a:pt x="5725658" y="2463545"/>
                  <a:pt x="5710620" y="2472072"/>
                  <a:pt x="5686435" y="2472072"/>
                </a:cubicBezTo>
                <a:cubicBezTo>
                  <a:pt x="5661631" y="2472072"/>
                  <a:pt x="5645507" y="2462770"/>
                  <a:pt x="5638066" y="2444167"/>
                </a:cubicBezTo>
                <a:cubicBezTo>
                  <a:pt x="5630625" y="2425563"/>
                  <a:pt x="5626904" y="2379055"/>
                  <a:pt x="5626904" y="2304640"/>
                </a:cubicBezTo>
                <a:lnTo>
                  <a:pt x="5626904" y="1793044"/>
                </a:lnTo>
                <a:cubicBezTo>
                  <a:pt x="5626904" y="1721730"/>
                  <a:pt x="5630470" y="1676772"/>
                  <a:pt x="5637601" y="1658168"/>
                </a:cubicBezTo>
                <a:cubicBezTo>
                  <a:pt x="5644732" y="1639565"/>
                  <a:pt x="5660701" y="1630263"/>
                  <a:pt x="5685505" y="1630263"/>
                </a:cubicBezTo>
                <a:close/>
                <a:moveTo>
                  <a:pt x="4700002" y="1630263"/>
                </a:moveTo>
                <a:cubicBezTo>
                  <a:pt x="4722327" y="1630263"/>
                  <a:pt x="4736899" y="1638480"/>
                  <a:pt x="4743721" y="1654913"/>
                </a:cubicBezTo>
                <a:cubicBezTo>
                  <a:pt x="4750542" y="1671346"/>
                  <a:pt x="4753953" y="1711188"/>
                  <a:pt x="4753953" y="1774440"/>
                </a:cubicBezTo>
                <a:lnTo>
                  <a:pt x="4753953" y="2343708"/>
                </a:lnTo>
                <a:cubicBezTo>
                  <a:pt x="4753953" y="2397038"/>
                  <a:pt x="4750387" y="2431765"/>
                  <a:pt x="4743256" y="2447888"/>
                </a:cubicBezTo>
                <a:cubicBezTo>
                  <a:pt x="4736124" y="2464011"/>
                  <a:pt x="4721396" y="2472072"/>
                  <a:pt x="4699072" y="2472072"/>
                </a:cubicBezTo>
                <a:cubicBezTo>
                  <a:pt x="4677368" y="2472072"/>
                  <a:pt x="4662795" y="2463235"/>
                  <a:pt x="4655354" y="2445562"/>
                </a:cubicBezTo>
                <a:cubicBezTo>
                  <a:pt x="4647913" y="2427889"/>
                  <a:pt x="4644192" y="2389907"/>
                  <a:pt x="4644192" y="2331616"/>
                </a:cubicBezTo>
                <a:lnTo>
                  <a:pt x="4644192" y="1774440"/>
                </a:lnTo>
                <a:cubicBezTo>
                  <a:pt x="4644192" y="1711188"/>
                  <a:pt x="4647913" y="1671346"/>
                  <a:pt x="4655354" y="1654913"/>
                </a:cubicBezTo>
                <a:cubicBezTo>
                  <a:pt x="4662795" y="1638480"/>
                  <a:pt x="4677678" y="1630263"/>
                  <a:pt x="4700002" y="1630263"/>
                </a:cubicBezTo>
                <a:close/>
                <a:moveTo>
                  <a:pt x="8194338" y="1433996"/>
                </a:moveTo>
                <a:lnTo>
                  <a:pt x="8194338" y="2668339"/>
                </a:lnTo>
                <a:lnTo>
                  <a:pt x="8628730" y="2668339"/>
                </a:lnTo>
                <a:cubicBezTo>
                  <a:pt x="8756474" y="2668339"/>
                  <a:pt x="8848561" y="2662293"/>
                  <a:pt x="8904992" y="2650201"/>
                </a:cubicBezTo>
                <a:cubicBezTo>
                  <a:pt x="8961423" y="2638109"/>
                  <a:pt x="9002815" y="2607568"/>
                  <a:pt x="9029170" y="2558578"/>
                </a:cubicBezTo>
                <a:cubicBezTo>
                  <a:pt x="9055526" y="2509589"/>
                  <a:pt x="9068703" y="2428664"/>
                  <a:pt x="9068703" y="2315803"/>
                </a:cubicBezTo>
                <a:lnTo>
                  <a:pt x="9068703" y="2190229"/>
                </a:lnTo>
                <a:cubicBezTo>
                  <a:pt x="9068703" y="2085429"/>
                  <a:pt x="9054750" y="2008845"/>
                  <a:pt x="9026845" y="1960475"/>
                </a:cubicBezTo>
                <a:cubicBezTo>
                  <a:pt x="8998939" y="1912106"/>
                  <a:pt x="8955532" y="1880790"/>
                  <a:pt x="8896620" y="1866528"/>
                </a:cubicBezTo>
                <a:cubicBezTo>
                  <a:pt x="8837709" y="1852265"/>
                  <a:pt x="8748412" y="1845134"/>
                  <a:pt x="8628730" y="1845134"/>
                </a:cubicBezTo>
                <a:lnTo>
                  <a:pt x="8567338" y="1845134"/>
                </a:lnTo>
                <a:lnTo>
                  <a:pt x="8567338" y="1433996"/>
                </a:lnTo>
                <a:close/>
                <a:moveTo>
                  <a:pt x="7213263" y="1433996"/>
                </a:moveTo>
                <a:lnTo>
                  <a:pt x="7213263" y="2668339"/>
                </a:lnTo>
                <a:lnTo>
                  <a:pt x="7643934" y="2668339"/>
                </a:lnTo>
                <a:cubicBezTo>
                  <a:pt x="7827489" y="2668339"/>
                  <a:pt x="7946706" y="2645550"/>
                  <a:pt x="8001587" y="2599971"/>
                </a:cubicBezTo>
                <a:cubicBezTo>
                  <a:pt x="8056467" y="2554393"/>
                  <a:pt x="8083907" y="2468661"/>
                  <a:pt x="8083907" y="2342778"/>
                </a:cubicBezTo>
                <a:lnTo>
                  <a:pt x="8083907" y="2270224"/>
                </a:lnTo>
                <a:cubicBezTo>
                  <a:pt x="8083907" y="2199531"/>
                  <a:pt x="8062048" y="2140775"/>
                  <a:pt x="8018330" y="2093956"/>
                </a:cubicBezTo>
                <a:cubicBezTo>
                  <a:pt x="7974612" y="2047137"/>
                  <a:pt x="7914925" y="2017526"/>
                  <a:pt x="7839271" y="2005124"/>
                </a:cubicBezTo>
                <a:cubicBezTo>
                  <a:pt x="7984378" y="1985900"/>
                  <a:pt x="8056932" y="1906525"/>
                  <a:pt x="8056932" y="1766999"/>
                </a:cubicBezTo>
                <a:cubicBezTo>
                  <a:pt x="8056932" y="1645456"/>
                  <a:pt x="8028252" y="1559570"/>
                  <a:pt x="7970891" y="1509340"/>
                </a:cubicBezTo>
                <a:cubicBezTo>
                  <a:pt x="7913530" y="1459111"/>
                  <a:pt x="7808885" y="1433996"/>
                  <a:pt x="7656957" y="1433996"/>
                </a:cubicBezTo>
                <a:close/>
                <a:moveTo>
                  <a:pt x="3290787" y="1433996"/>
                </a:moveTo>
                <a:lnTo>
                  <a:pt x="3290787" y="1479575"/>
                </a:lnTo>
                <a:cubicBezTo>
                  <a:pt x="3290787" y="1691034"/>
                  <a:pt x="3275439" y="1874434"/>
                  <a:pt x="3244743" y="2029774"/>
                </a:cubicBezTo>
                <a:cubicBezTo>
                  <a:pt x="3214047" y="2185113"/>
                  <a:pt x="3174825" y="2299679"/>
                  <a:pt x="3127076" y="2373474"/>
                </a:cubicBezTo>
                <a:lnTo>
                  <a:pt x="3047080" y="2373474"/>
                </a:lnTo>
                <a:lnTo>
                  <a:pt x="3047080" y="2906464"/>
                </a:lnTo>
                <a:lnTo>
                  <a:pt x="3298228" y="2906464"/>
                </a:lnTo>
                <a:lnTo>
                  <a:pt x="3298228" y="2668339"/>
                </a:lnTo>
                <a:lnTo>
                  <a:pt x="3930747" y="2668339"/>
                </a:lnTo>
                <a:lnTo>
                  <a:pt x="3930747" y="2906464"/>
                </a:lnTo>
                <a:lnTo>
                  <a:pt x="4181895" y="2906464"/>
                </a:lnTo>
                <a:lnTo>
                  <a:pt x="4181895" y="2371613"/>
                </a:lnTo>
                <a:lnTo>
                  <a:pt x="4101900" y="2371613"/>
                </a:lnTo>
                <a:lnTo>
                  <a:pt x="4101900" y="1433996"/>
                </a:lnTo>
                <a:close/>
                <a:moveTo>
                  <a:pt x="9589564" y="1411672"/>
                </a:moveTo>
                <a:cubicBezTo>
                  <a:pt x="9503368" y="1411672"/>
                  <a:pt x="9427094" y="1428260"/>
                  <a:pt x="9360741" y="1461436"/>
                </a:cubicBezTo>
                <a:cubicBezTo>
                  <a:pt x="9294388" y="1494612"/>
                  <a:pt x="9246639" y="1542361"/>
                  <a:pt x="9217494" y="1604683"/>
                </a:cubicBezTo>
                <a:cubicBezTo>
                  <a:pt x="9188348" y="1667005"/>
                  <a:pt x="9173775" y="1752116"/>
                  <a:pt x="9173775" y="1860016"/>
                </a:cubicBezTo>
                <a:lnTo>
                  <a:pt x="9173775" y="2219994"/>
                </a:lnTo>
                <a:cubicBezTo>
                  <a:pt x="9173775" y="2311772"/>
                  <a:pt x="9180287" y="2381690"/>
                  <a:pt x="9193309" y="2429749"/>
                </a:cubicBezTo>
                <a:cubicBezTo>
                  <a:pt x="9206331" y="2477808"/>
                  <a:pt x="9229741" y="2521837"/>
                  <a:pt x="9263537" y="2561834"/>
                </a:cubicBezTo>
                <a:cubicBezTo>
                  <a:pt x="9297334" y="2601832"/>
                  <a:pt x="9344617" y="2633303"/>
                  <a:pt x="9405389" y="2656247"/>
                </a:cubicBezTo>
                <a:cubicBezTo>
                  <a:pt x="9466161" y="2679191"/>
                  <a:pt x="9536233" y="2690663"/>
                  <a:pt x="9615609" y="2690663"/>
                </a:cubicBezTo>
                <a:cubicBezTo>
                  <a:pt x="9697464" y="2690663"/>
                  <a:pt x="9765522" y="2679036"/>
                  <a:pt x="9819782" y="2655782"/>
                </a:cubicBezTo>
                <a:cubicBezTo>
                  <a:pt x="9874042" y="2632527"/>
                  <a:pt x="9918846" y="2597646"/>
                  <a:pt x="9954193" y="2551137"/>
                </a:cubicBezTo>
                <a:cubicBezTo>
                  <a:pt x="9989539" y="2504628"/>
                  <a:pt x="10012019" y="2460910"/>
                  <a:pt x="10021631" y="2419982"/>
                </a:cubicBezTo>
                <a:cubicBezTo>
                  <a:pt x="10031242" y="2379055"/>
                  <a:pt x="10036048" y="2320453"/>
                  <a:pt x="10036048" y="2244179"/>
                </a:cubicBezTo>
                <a:lnTo>
                  <a:pt x="10036048" y="2153022"/>
                </a:lnTo>
                <a:lnTo>
                  <a:pt x="9679791" y="2153022"/>
                </a:lnTo>
                <a:lnTo>
                  <a:pt x="9679791" y="2315803"/>
                </a:lnTo>
                <a:cubicBezTo>
                  <a:pt x="9679791" y="2377194"/>
                  <a:pt x="9674985" y="2418587"/>
                  <a:pt x="9665373" y="2439981"/>
                </a:cubicBezTo>
                <a:cubicBezTo>
                  <a:pt x="9655762" y="2461375"/>
                  <a:pt x="9636693" y="2472072"/>
                  <a:pt x="9608167" y="2472072"/>
                </a:cubicBezTo>
                <a:cubicBezTo>
                  <a:pt x="9585223" y="2472072"/>
                  <a:pt x="9569720" y="2464011"/>
                  <a:pt x="9561659" y="2447888"/>
                </a:cubicBezTo>
                <a:cubicBezTo>
                  <a:pt x="9553597" y="2431765"/>
                  <a:pt x="9549566" y="2395798"/>
                  <a:pt x="9549566" y="2339987"/>
                </a:cubicBezTo>
                <a:lnTo>
                  <a:pt x="9549566" y="2073027"/>
                </a:lnTo>
                <a:lnTo>
                  <a:pt x="10036048" y="2073027"/>
                </a:lnTo>
                <a:lnTo>
                  <a:pt x="10036048" y="1909316"/>
                </a:lnTo>
                <a:cubicBezTo>
                  <a:pt x="10036048" y="1789633"/>
                  <a:pt x="10022251" y="1696771"/>
                  <a:pt x="9994655" y="1630728"/>
                </a:cubicBezTo>
                <a:cubicBezTo>
                  <a:pt x="9967060" y="1564686"/>
                  <a:pt x="9919001" y="1511666"/>
                  <a:pt x="9850478" y="1471668"/>
                </a:cubicBezTo>
                <a:cubicBezTo>
                  <a:pt x="9781955" y="1431670"/>
                  <a:pt x="9694984" y="1411672"/>
                  <a:pt x="9589564" y="1411672"/>
                </a:cubicBezTo>
                <a:close/>
                <a:moveTo>
                  <a:pt x="6649130" y="1411672"/>
                </a:moveTo>
                <a:cubicBezTo>
                  <a:pt x="6548671" y="1411672"/>
                  <a:pt x="6466195" y="1431205"/>
                  <a:pt x="6401703" y="1470273"/>
                </a:cubicBezTo>
                <a:cubicBezTo>
                  <a:pt x="6337211" y="1509340"/>
                  <a:pt x="6292562" y="1561120"/>
                  <a:pt x="6267758" y="1625612"/>
                </a:cubicBezTo>
                <a:cubicBezTo>
                  <a:pt x="6242953" y="1690105"/>
                  <a:pt x="6230551" y="1779711"/>
                  <a:pt x="6230551" y="1894433"/>
                </a:cubicBezTo>
                <a:lnTo>
                  <a:pt x="6230551" y="2210693"/>
                </a:lnTo>
                <a:cubicBezTo>
                  <a:pt x="6230551" y="2315492"/>
                  <a:pt x="6237372" y="2394093"/>
                  <a:pt x="6251014" y="2446492"/>
                </a:cubicBezTo>
                <a:cubicBezTo>
                  <a:pt x="6264657" y="2498892"/>
                  <a:pt x="6287446" y="2543541"/>
                  <a:pt x="6319382" y="2580438"/>
                </a:cubicBezTo>
                <a:cubicBezTo>
                  <a:pt x="6351319" y="2617334"/>
                  <a:pt x="6396122" y="2644930"/>
                  <a:pt x="6453793" y="2663223"/>
                </a:cubicBezTo>
                <a:cubicBezTo>
                  <a:pt x="6511464" y="2681517"/>
                  <a:pt x="6581847" y="2690663"/>
                  <a:pt x="6664943" y="2690663"/>
                </a:cubicBezTo>
                <a:cubicBezTo>
                  <a:pt x="6739357" y="2690663"/>
                  <a:pt x="6805245" y="2679967"/>
                  <a:pt x="6862605" y="2658572"/>
                </a:cubicBezTo>
                <a:cubicBezTo>
                  <a:pt x="6919966" y="2637178"/>
                  <a:pt x="6966939" y="2604002"/>
                  <a:pt x="7003527" y="2559044"/>
                </a:cubicBezTo>
                <a:cubicBezTo>
                  <a:pt x="7040113" y="2514085"/>
                  <a:pt x="7063988" y="2465716"/>
                  <a:pt x="7075150" y="2413936"/>
                </a:cubicBezTo>
                <a:cubicBezTo>
                  <a:pt x="7086312" y="2362156"/>
                  <a:pt x="7091893" y="2280766"/>
                  <a:pt x="7091893" y="2169765"/>
                </a:cubicBezTo>
                <a:lnTo>
                  <a:pt x="7091893" y="1867458"/>
                </a:lnTo>
                <a:cubicBezTo>
                  <a:pt x="7091893" y="1780021"/>
                  <a:pt x="7085847" y="1714909"/>
                  <a:pt x="7073755" y="1672121"/>
                </a:cubicBezTo>
                <a:cubicBezTo>
                  <a:pt x="7061663" y="1629333"/>
                  <a:pt x="7039183" y="1587785"/>
                  <a:pt x="7006317" y="1547477"/>
                </a:cubicBezTo>
                <a:cubicBezTo>
                  <a:pt x="6973451" y="1507170"/>
                  <a:pt x="6926787" y="1474459"/>
                  <a:pt x="6866326" y="1449344"/>
                </a:cubicBezTo>
                <a:cubicBezTo>
                  <a:pt x="6805864" y="1424229"/>
                  <a:pt x="6733465" y="1411672"/>
                  <a:pt x="6649130" y="1411672"/>
                </a:cubicBezTo>
                <a:close/>
                <a:moveTo>
                  <a:pt x="5869680" y="1411672"/>
                </a:moveTo>
                <a:cubicBezTo>
                  <a:pt x="5821931" y="1411672"/>
                  <a:pt x="5777903" y="1422543"/>
                  <a:pt x="5737595" y="1444286"/>
                </a:cubicBezTo>
                <a:cubicBezTo>
                  <a:pt x="5697287" y="1466029"/>
                  <a:pt x="5660390" y="1498953"/>
                  <a:pt x="5626904" y="1543059"/>
                </a:cubicBezTo>
                <a:lnTo>
                  <a:pt x="5633415" y="1433996"/>
                </a:lnTo>
                <a:lnTo>
                  <a:pt x="5251113" y="1433996"/>
                </a:lnTo>
                <a:lnTo>
                  <a:pt x="5251113" y="2844143"/>
                </a:lnTo>
                <a:lnTo>
                  <a:pt x="5626904" y="2844143"/>
                </a:lnTo>
                <a:lnTo>
                  <a:pt x="5626904" y="2561136"/>
                </a:lnTo>
                <a:cubicBezTo>
                  <a:pt x="5659771" y="2604002"/>
                  <a:pt x="5696047" y="2636306"/>
                  <a:pt x="5735735" y="2658049"/>
                </a:cubicBezTo>
                <a:cubicBezTo>
                  <a:pt x="5775422" y="2679792"/>
                  <a:pt x="5818520" y="2690663"/>
                  <a:pt x="5865029" y="2690663"/>
                </a:cubicBezTo>
                <a:cubicBezTo>
                  <a:pt x="5923320" y="2690663"/>
                  <a:pt x="5973084" y="2676556"/>
                  <a:pt x="6014322" y="2648340"/>
                </a:cubicBezTo>
                <a:cubicBezTo>
                  <a:pt x="6055560" y="2620125"/>
                  <a:pt x="6082845" y="2582298"/>
                  <a:pt x="6096178" y="2534859"/>
                </a:cubicBezTo>
                <a:cubicBezTo>
                  <a:pt x="6109510" y="2487420"/>
                  <a:pt x="6116176" y="2407580"/>
                  <a:pt x="6116176" y="2295339"/>
                </a:cubicBezTo>
                <a:lnTo>
                  <a:pt x="6116176" y="1775371"/>
                </a:lnTo>
                <a:cubicBezTo>
                  <a:pt x="6116176" y="1677392"/>
                  <a:pt x="6110906" y="1607939"/>
                  <a:pt x="6100363" y="1567011"/>
                </a:cubicBezTo>
                <a:cubicBezTo>
                  <a:pt x="6089821" y="1526083"/>
                  <a:pt x="6063311" y="1489961"/>
                  <a:pt x="6020834" y="1458646"/>
                </a:cubicBezTo>
                <a:cubicBezTo>
                  <a:pt x="5978355" y="1427330"/>
                  <a:pt x="5927971" y="1411672"/>
                  <a:pt x="5869680" y="1411672"/>
                </a:cubicBezTo>
                <a:close/>
                <a:moveTo>
                  <a:pt x="4686980" y="1411672"/>
                </a:moveTo>
                <a:cubicBezTo>
                  <a:pt x="4586521" y="1411672"/>
                  <a:pt x="4504045" y="1431205"/>
                  <a:pt x="4439553" y="1470273"/>
                </a:cubicBezTo>
                <a:cubicBezTo>
                  <a:pt x="4375062" y="1509340"/>
                  <a:pt x="4330413" y="1561120"/>
                  <a:pt x="4305608" y="1625612"/>
                </a:cubicBezTo>
                <a:cubicBezTo>
                  <a:pt x="4280803" y="1690105"/>
                  <a:pt x="4268401" y="1779711"/>
                  <a:pt x="4268401" y="1894433"/>
                </a:cubicBezTo>
                <a:lnTo>
                  <a:pt x="4268401" y="2210693"/>
                </a:lnTo>
                <a:cubicBezTo>
                  <a:pt x="4268401" y="2315492"/>
                  <a:pt x="4275222" y="2394093"/>
                  <a:pt x="4288865" y="2446492"/>
                </a:cubicBezTo>
                <a:cubicBezTo>
                  <a:pt x="4302507" y="2498892"/>
                  <a:pt x="4325297" y="2543541"/>
                  <a:pt x="4357233" y="2580438"/>
                </a:cubicBezTo>
                <a:cubicBezTo>
                  <a:pt x="4389169" y="2617334"/>
                  <a:pt x="4433973" y="2644930"/>
                  <a:pt x="4491643" y="2663223"/>
                </a:cubicBezTo>
                <a:cubicBezTo>
                  <a:pt x="4549314" y="2681517"/>
                  <a:pt x="4619697" y="2690663"/>
                  <a:pt x="4702793" y="2690663"/>
                </a:cubicBezTo>
                <a:cubicBezTo>
                  <a:pt x="4777207" y="2690663"/>
                  <a:pt x="4843094" y="2679967"/>
                  <a:pt x="4900456" y="2658572"/>
                </a:cubicBezTo>
                <a:cubicBezTo>
                  <a:pt x="4957816" y="2637178"/>
                  <a:pt x="5004790" y="2604002"/>
                  <a:pt x="5041377" y="2559044"/>
                </a:cubicBezTo>
                <a:cubicBezTo>
                  <a:pt x="5077964" y="2514085"/>
                  <a:pt x="5101838" y="2465716"/>
                  <a:pt x="5113000" y="2413936"/>
                </a:cubicBezTo>
                <a:cubicBezTo>
                  <a:pt x="5124163" y="2362156"/>
                  <a:pt x="5129744" y="2280766"/>
                  <a:pt x="5129744" y="2169765"/>
                </a:cubicBezTo>
                <a:lnTo>
                  <a:pt x="5129744" y="1867458"/>
                </a:lnTo>
                <a:cubicBezTo>
                  <a:pt x="5129744" y="1780021"/>
                  <a:pt x="5123698" y="1714909"/>
                  <a:pt x="5111606" y="1672121"/>
                </a:cubicBezTo>
                <a:cubicBezTo>
                  <a:pt x="5099513" y="1629333"/>
                  <a:pt x="5077033" y="1587785"/>
                  <a:pt x="5044168" y="1547477"/>
                </a:cubicBezTo>
                <a:cubicBezTo>
                  <a:pt x="5011301" y="1507170"/>
                  <a:pt x="4964638" y="1474459"/>
                  <a:pt x="4904176" y="1449344"/>
                </a:cubicBezTo>
                <a:cubicBezTo>
                  <a:pt x="4843715" y="1424229"/>
                  <a:pt x="4771316" y="1411672"/>
                  <a:pt x="4686980" y="1411672"/>
                </a:cubicBezTo>
                <a:close/>
                <a:moveTo>
                  <a:pt x="2480194" y="1132619"/>
                </a:moveTo>
                <a:cubicBezTo>
                  <a:pt x="2336947" y="1132619"/>
                  <a:pt x="2232458" y="1157889"/>
                  <a:pt x="2166725" y="1208429"/>
                </a:cubicBezTo>
                <a:cubicBezTo>
                  <a:pt x="2100992" y="1258968"/>
                  <a:pt x="2068126" y="1356171"/>
                  <a:pt x="2068126" y="1500039"/>
                </a:cubicBezTo>
                <a:lnTo>
                  <a:pt x="2068126" y="1628403"/>
                </a:lnTo>
                <a:lnTo>
                  <a:pt x="2443917" y="1628403"/>
                </a:lnTo>
                <a:lnTo>
                  <a:pt x="2443917" y="1504689"/>
                </a:lnTo>
                <a:cubicBezTo>
                  <a:pt x="2443917" y="1447018"/>
                  <a:pt x="2448723" y="1409346"/>
                  <a:pt x="2458335" y="1391673"/>
                </a:cubicBezTo>
                <a:cubicBezTo>
                  <a:pt x="2467947" y="1374000"/>
                  <a:pt x="2485775" y="1365163"/>
                  <a:pt x="2511820" y="1365163"/>
                </a:cubicBezTo>
                <a:cubicBezTo>
                  <a:pt x="2534764" y="1365163"/>
                  <a:pt x="2551663" y="1373535"/>
                  <a:pt x="2562514" y="1390278"/>
                </a:cubicBezTo>
                <a:cubicBezTo>
                  <a:pt x="2573367" y="1407021"/>
                  <a:pt x="2578793" y="1441748"/>
                  <a:pt x="2578793" y="1494458"/>
                </a:cubicBezTo>
                <a:lnTo>
                  <a:pt x="2578793" y="1578173"/>
                </a:lnTo>
                <a:cubicBezTo>
                  <a:pt x="2578793" y="1627162"/>
                  <a:pt x="2574142" y="1663129"/>
                  <a:pt x="2564840" y="1686074"/>
                </a:cubicBezTo>
                <a:cubicBezTo>
                  <a:pt x="2555539" y="1709018"/>
                  <a:pt x="2540346" y="1723901"/>
                  <a:pt x="2519262" y="1730722"/>
                </a:cubicBezTo>
                <a:cubicBezTo>
                  <a:pt x="2498178" y="1737543"/>
                  <a:pt x="2442987" y="1740954"/>
                  <a:pt x="2353690" y="1740954"/>
                </a:cubicBezTo>
                <a:lnTo>
                  <a:pt x="2353690" y="1959545"/>
                </a:lnTo>
                <a:cubicBezTo>
                  <a:pt x="2426864" y="1960786"/>
                  <a:pt x="2476163" y="1965592"/>
                  <a:pt x="2501588" y="1973963"/>
                </a:cubicBezTo>
                <a:cubicBezTo>
                  <a:pt x="2527013" y="1982335"/>
                  <a:pt x="2546237" y="1999853"/>
                  <a:pt x="2559259" y="2026518"/>
                </a:cubicBezTo>
                <a:cubicBezTo>
                  <a:pt x="2572282" y="2053183"/>
                  <a:pt x="2578793" y="2095351"/>
                  <a:pt x="2578793" y="2153022"/>
                </a:cubicBezTo>
                <a:lnTo>
                  <a:pt x="2578793" y="2257202"/>
                </a:lnTo>
                <a:cubicBezTo>
                  <a:pt x="2578793" y="2351459"/>
                  <a:pt x="2574142" y="2409750"/>
                  <a:pt x="2564840" y="2432075"/>
                </a:cubicBezTo>
                <a:cubicBezTo>
                  <a:pt x="2555539" y="2454399"/>
                  <a:pt x="2536315" y="2465561"/>
                  <a:pt x="2507170" y="2465561"/>
                </a:cubicBezTo>
                <a:cubicBezTo>
                  <a:pt x="2480505" y="2465561"/>
                  <a:pt x="2463296" y="2456724"/>
                  <a:pt x="2455545" y="2439051"/>
                </a:cubicBezTo>
                <a:cubicBezTo>
                  <a:pt x="2447793" y="2421378"/>
                  <a:pt x="2443917" y="2379985"/>
                  <a:pt x="2443917" y="2314872"/>
                </a:cubicBezTo>
                <a:lnTo>
                  <a:pt x="2443917" y="2070236"/>
                </a:lnTo>
                <a:lnTo>
                  <a:pt x="2068126" y="2070236"/>
                </a:lnTo>
                <a:lnTo>
                  <a:pt x="2068126" y="2189299"/>
                </a:lnTo>
                <a:cubicBezTo>
                  <a:pt x="2068126" y="2332546"/>
                  <a:pt x="2078823" y="2433160"/>
                  <a:pt x="2100218" y="2491141"/>
                </a:cubicBezTo>
                <a:cubicBezTo>
                  <a:pt x="2121612" y="2549122"/>
                  <a:pt x="2166260" y="2598111"/>
                  <a:pt x="2234163" y="2638109"/>
                </a:cubicBezTo>
                <a:cubicBezTo>
                  <a:pt x="2302066" y="2678106"/>
                  <a:pt x="2395548" y="2698105"/>
                  <a:pt x="2514611" y="2698105"/>
                </a:cubicBezTo>
                <a:cubicBezTo>
                  <a:pt x="2619411" y="2698105"/>
                  <a:pt x="2705297" y="2680887"/>
                  <a:pt x="2772269" y="2646451"/>
                </a:cubicBezTo>
                <a:cubicBezTo>
                  <a:pt x="2839242" y="2612015"/>
                  <a:pt x="2886371" y="2561759"/>
                  <a:pt x="2913656" y="2495683"/>
                </a:cubicBezTo>
                <a:cubicBezTo>
                  <a:pt x="2940942" y="2429606"/>
                  <a:pt x="2954583" y="2336698"/>
                  <a:pt x="2954583" y="2216957"/>
                </a:cubicBezTo>
                <a:cubicBezTo>
                  <a:pt x="2954583" y="2055639"/>
                  <a:pt x="2940631" y="1953109"/>
                  <a:pt x="2912726" y="1909367"/>
                </a:cubicBezTo>
                <a:cubicBezTo>
                  <a:pt x="2884821" y="1865624"/>
                  <a:pt x="2842343" y="1834136"/>
                  <a:pt x="2785292" y="1814903"/>
                </a:cubicBezTo>
                <a:cubicBezTo>
                  <a:pt x="2842962" y="1783917"/>
                  <a:pt x="2883270" y="1749677"/>
                  <a:pt x="2906215" y="1712184"/>
                </a:cubicBezTo>
                <a:cubicBezTo>
                  <a:pt x="2929159" y="1674691"/>
                  <a:pt x="2940631" y="1613806"/>
                  <a:pt x="2940631" y="1529528"/>
                </a:cubicBezTo>
                <a:cubicBezTo>
                  <a:pt x="2940631" y="1404972"/>
                  <a:pt x="2908695" y="1307681"/>
                  <a:pt x="2844823" y="1237656"/>
                </a:cubicBezTo>
                <a:cubicBezTo>
                  <a:pt x="2780951" y="1167632"/>
                  <a:pt x="2659408" y="1132619"/>
                  <a:pt x="2480194" y="113261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7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fi-FI" sz="13500" dirty="0">
              <a:latin typeface="Impact" panose="020B080603090205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C60231B2-0368-5C8B-1C8B-8248708EF2C6}"/>
              </a:ext>
            </a:extLst>
          </p:cNvPr>
          <p:cNvSpPr txBox="1"/>
          <p:nvPr/>
        </p:nvSpPr>
        <p:spPr>
          <a:xfrm>
            <a:off x="539319" y="-5757121"/>
            <a:ext cx="5623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</a:t>
            </a:r>
            <a:endParaRPr lang="fi-FI" sz="5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326B351-5647-80A7-4AE1-0084F91F1CCF}"/>
              </a:ext>
            </a:extLst>
          </p:cNvPr>
          <p:cNvSpPr txBox="1"/>
          <p:nvPr/>
        </p:nvSpPr>
        <p:spPr>
          <a:xfrm>
            <a:off x="673295" y="-4222462"/>
            <a:ext cx="1111336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- важная составляющая общего благополучия, которая подразумевает поддержание оптимального функционирования мозга и нервной системы.</a:t>
            </a:r>
            <a:r>
              <a:rPr lang="fi-FI" sz="3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Это включает в себя когнитивные функции, эмоциональное равновесие и физическое здоровье, а также многое другое.</a:t>
            </a:r>
            <a:endParaRPr lang="fi-FI" sz="3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7C7DB691-A897-5158-9BF5-C9B877AA3E71}"/>
              </a:ext>
            </a:extLst>
          </p:cNvPr>
          <p:cNvSpPr txBox="1"/>
          <p:nvPr/>
        </p:nvSpPr>
        <p:spPr>
          <a:xfrm>
            <a:off x="51944" y="1624307"/>
            <a:ext cx="1165268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0" dirty="0">
                <a:solidFill>
                  <a:schemeClr val="bg1"/>
                </a:solidFill>
                <a:latin typeface="Impact" panose="020B0806030902050204" pitchFamily="34" charset="0"/>
              </a:rPr>
              <a:t>КЛЮЧЕВЫЕ ФАКТОРЫ ДЛЯ ПОДДЕРЖАНИЯ ЗДОРОВЬЯ МОЗГА</a:t>
            </a:r>
            <a:endParaRPr lang="fi-FI" sz="7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7" name="Kuva 36" descr="Kävely tasaisella täytöllä">
            <a:extLst>
              <a:ext uri="{FF2B5EF4-FFF2-40B4-BE49-F238E27FC236}">
                <a16:creationId xmlns:a16="http://schemas.microsoft.com/office/drawing/2014/main" id="{5190AC3E-4C66-3C4F-23FB-B2F3106F2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4451" y="7500107"/>
            <a:ext cx="1496911" cy="1496911"/>
          </a:xfrm>
          <a:prstGeom prst="rect">
            <a:avLst/>
          </a:prstGeom>
        </p:spPr>
      </p:pic>
      <p:pic>
        <p:nvPicPr>
          <p:cNvPr id="38" name="Kuva 37" descr="Ruoka tarvikkeet laukku tasaisella täytöllä">
            <a:extLst>
              <a:ext uri="{FF2B5EF4-FFF2-40B4-BE49-F238E27FC236}">
                <a16:creationId xmlns:a16="http://schemas.microsoft.com/office/drawing/2014/main" id="{DAC71CBA-7628-F705-8E3A-D1B40B6544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2572" y="7534981"/>
            <a:ext cx="1427162" cy="1427162"/>
          </a:xfrm>
          <a:prstGeom prst="rect">
            <a:avLst/>
          </a:prstGeom>
        </p:spPr>
      </p:pic>
      <p:sp>
        <p:nvSpPr>
          <p:cNvPr id="39" name="Tekstiruutu 38">
            <a:extLst>
              <a:ext uri="{FF2B5EF4-FFF2-40B4-BE49-F238E27FC236}">
                <a16:creationId xmlns:a16="http://schemas.microsoft.com/office/drawing/2014/main" id="{E28212F1-9B12-1453-D9BD-BBF05EBAAEB1}"/>
              </a:ext>
            </a:extLst>
          </p:cNvPr>
          <p:cNvSpPr txBox="1"/>
          <p:nvPr/>
        </p:nvSpPr>
        <p:spPr>
          <a:xfrm>
            <a:off x="51944" y="9240446"/>
            <a:ext cx="3732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Регулярные физические упражнения улучшают приток крови к мозгу, что питает клетки мозга.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Полезными видами упражнений являются ходьба, плавание и силовые тренировки.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E0C26F50-8CF9-E151-DAFC-C95F0CDFB7DA}"/>
              </a:ext>
            </a:extLst>
          </p:cNvPr>
          <p:cNvSpPr txBox="1"/>
          <p:nvPr/>
        </p:nvSpPr>
        <p:spPr>
          <a:xfrm>
            <a:off x="3887935" y="9198272"/>
            <a:ext cx="39764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поддерживается диетой, богатой фруктами, овощами, цельными злаками и нежирными белками.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В частности, жирные кислоты омега-3, содержащиеся в рыбе и льняном семени, важны для когнитивной функции.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7A197E2F-C1DB-AF64-D292-6F0E1B1875F6}"/>
              </a:ext>
            </a:extLst>
          </p:cNvPr>
          <p:cNvSpPr txBox="1"/>
          <p:nvPr/>
        </p:nvSpPr>
        <p:spPr>
          <a:xfrm>
            <a:off x="7933475" y="9240446"/>
            <a:ext cx="38531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Занятия, бросающие вызов мозгу, такие как головоломки, чтение и освоение новых навыков, помогают поддерживать когнитивные функции.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Пожизненное обучение и любознательность важны для здоровья мозга.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2" name="Kuva 41" descr="Avoin kirja ääriviiva">
            <a:extLst>
              <a:ext uri="{FF2B5EF4-FFF2-40B4-BE49-F238E27FC236}">
                <a16:creationId xmlns:a16="http://schemas.microsoft.com/office/drawing/2014/main" id="{9AA7D7D5-C815-B90A-93D4-D7E0946339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96001" y="7609991"/>
            <a:ext cx="1352152" cy="13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17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 descr="Käsi koskettaa pieni kasvi">
            <a:extLst>
              <a:ext uri="{FF2B5EF4-FFF2-40B4-BE49-F238E27FC236}">
                <a16:creationId xmlns:a16="http://schemas.microsoft.com/office/drawing/2014/main" id="{FE6A7119-439F-92A7-4F7E-08DF6553AE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2" b="52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CDAC33A5-6E74-E8B8-0B19-43CEC7D54D36}"/>
              </a:ext>
            </a:extLst>
          </p:cNvPr>
          <p:cNvSpPr txBox="1"/>
          <p:nvPr/>
        </p:nvSpPr>
        <p:spPr>
          <a:xfrm>
            <a:off x="749300" y="419100"/>
            <a:ext cx="11074400" cy="559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FFFFFF"/>
                </a:solidFill>
                <a:latin typeface="Aptos Black" panose="020B0004020202020204" pitchFamily="34" charset="0"/>
              </a:rPr>
              <a:t>Память</a:t>
            </a:r>
            <a:endParaRPr lang="en-US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Человеческая память - это сложная система, позволяющая хранить, запоминать и извлекать информацию. В целом она делится на три основных типа:</a:t>
            </a: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Сенсорная память</a:t>
            </a:r>
          </a:p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Кратковременная память</a:t>
            </a:r>
            <a:endParaRPr lang="fi-FI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Долгосрочная память</a:t>
            </a: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9563EA4-6F7C-CD92-94C1-F6AB4EBBB10A}"/>
              </a:ext>
            </a:extLst>
          </p:cNvPr>
          <p:cNvSpPr txBox="1"/>
          <p:nvPr/>
        </p:nvSpPr>
        <p:spPr>
          <a:xfrm>
            <a:off x="749300" y="7271647"/>
            <a:ext cx="11074400" cy="6054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4400" dirty="0">
                <a:solidFill>
                  <a:srgbClr val="FFFFFF"/>
                </a:solidFill>
                <a:latin typeface="Aptos Black" panose="020B0004020202020204" pitchFamily="34" charset="0"/>
              </a:rPr>
              <a:t>Сенсорная память:</a:t>
            </a:r>
            <a:endParaRPr lang="fi-FI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endParaRPr lang="fi-FI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Очень кратковременная, длится всего несколько секунд или меньше.</a:t>
            </a: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Хранит информацию, полученную через органы чувств, прежде чем она будет перенесена в кратковременную память.</a:t>
            </a: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Примерами могут служить иконическая память (визуальная информация) и эхолокация (слуховая информация).</a:t>
            </a:r>
            <a:endParaRPr lang="en-US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6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4B0F93-2982-BE50-4415-A425FB4A4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86DD626-8934-FF7D-4A2F-3A779B340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 descr="Käsi koskettaa pieni kasvi">
            <a:extLst>
              <a:ext uri="{FF2B5EF4-FFF2-40B4-BE49-F238E27FC236}">
                <a16:creationId xmlns:a16="http://schemas.microsoft.com/office/drawing/2014/main" id="{3F4947BD-148E-4E2F-8AEA-7675C038FB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2" b="52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35DDB0C8-9774-6A6B-4BA7-A801B9073095}"/>
              </a:ext>
            </a:extLst>
          </p:cNvPr>
          <p:cNvSpPr txBox="1"/>
          <p:nvPr/>
        </p:nvSpPr>
        <p:spPr>
          <a:xfrm>
            <a:off x="749300" y="-5805591"/>
            <a:ext cx="11074400" cy="559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FFFFFF"/>
                </a:solidFill>
                <a:latin typeface="Aptos Black" panose="020B0004020202020204" pitchFamily="34" charset="0"/>
              </a:rPr>
              <a:t>Память</a:t>
            </a:r>
            <a:endParaRPr lang="en-US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Человеческая память - это сложная система, позволяющая хранить, запоминать и извлекать информацию. В целом она делится на три основных типа:</a:t>
            </a: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Сенсорная память</a:t>
            </a:r>
          </a:p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Кратковременная память</a:t>
            </a:r>
            <a:endParaRPr lang="fi-FI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Долгосрочная память</a:t>
            </a: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793F6ED-C0C3-D4D6-7544-89DEC5C3571A}"/>
              </a:ext>
            </a:extLst>
          </p:cNvPr>
          <p:cNvSpPr txBox="1"/>
          <p:nvPr/>
        </p:nvSpPr>
        <p:spPr>
          <a:xfrm>
            <a:off x="749300" y="651107"/>
            <a:ext cx="11074400" cy="6054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4400" dirty="0">
                <a:solidFill>
                  <a:srgbClr val="FFFFFF"/>
                </a:solidFill>
                <a:latin typeface="Aptos Black" panose="020B0004020202020204" pitchFamily="34" charset="0"/>
              </a:rPr>
              <a:t>Сенсорная память:</a:t>
            </a:r>
            <a:endParaRPr lang="fi-FI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endParaRPr lang="fi-FI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Очень кратковременная, длится всего несколько секунд или меньше.</a:t>
            </a: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Хранит информацию, полученную через органы чувств, прежде чем она будет перенесена в кратковременную память.</a:t>
            </a: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Примерами могут служить иконическая память (визуальная информация) и эхолокация (слуховая информация).</a:t>
            </a:r>
            <a:endParaRPr lang="en-US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4EBB22F-6FC1-2B11-7D8A-29B6A5F904CE}"/>
              </a:ext>
            </a:extLst>
          </p:cNvPr>
          <p:cNvSpPr txBox="1"/>
          <p:nvPr/>
        </p:nvSpPr>
        <p:spPr>
          <a:xfrm>
            <a:off x="749300" y="7356682"/>
            <a:ext cx="11074400" cy="5023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400" dirty="0">
                <a:solidFill>
                  <a:srgbClr val="FFFFFF"/>
                </a:solidFill>
                <a:latin typeface="Aptos Black" panose="020B0004020202020204" pitchFamily="34" charset="0"/>
              </a:rPr>
              <a:t>2. Кратковременная память </a:t>
            </a:r>
            <a:endParaRPr lang="fi-FI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400" dirty="0">
                <a:solidFill>
                  <a:srgbClr val="FFFFFF"/>
                </a:solidFill>
                <a:latin typeface="Aptos Black" panose="020B0004020202020204" pitchFamily="34" charset="0"/>
              </a:rPr>
              <a:t>(рабочая память):</a:t>
            </a:r>
            <a:endParaRPr lang="fi-FI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Длится от нескольких секунд до нескольких минут.</a:t>
            </a:r>
            <a:endParaRPr lang="fi-FI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Объем ограничен.</a:t>
            </a:r>
            <a:endParaRPr lang="fi-FI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Используется для временной обработки и манипулирования данными.</a:t>
            </a:r>
            <a:endParaRPr lang="en-US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732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6E16F0-6737-731E-F147-C862C07B7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35EC7F-C689-3DA0-A5E2-DAFF7EB8A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 descr="Käsi koskettaa pieni kasvi">
            <a:extLst>
              <a:ext uri="{FF2B5EF4-FFF2-40B4-BE49-F238E27FC236}">
                <a16:creationId xmlns:a16="http://schemas.microsoft.com/office/drawing/2014/main" id="{9D05668D-707F-4E71-ADE5-29505150E6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2" b="52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B8374C9-CD73-5A56-E549-F5579F6DB6C5}"/>
              </a:ext>
            </a:extLst>
          </p:cNvPr>
          <p:cNvSpPr txBox="1"/>
          <p:nvPr/>
        </p:nvSpPr>
        <p:spPr>
          <a:xfrm>
            <a:off x="749300" y="-5805591"/>
            <a:ext cx="11074400" cy="559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FFFFFF"/>
                </a:solidFill>
                <a:latin typeface="Aptos Black" panose="020B0004020202020204" pitchFamily="34" charset="0"/>
              </a:rPr>
              <a:t>Память</a:t>
            </a:r>
            <a:endParaRPr lang="en-US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Человеческая память - это сложная система, позволяющая хранить, запоминать и извлекать информацию. В целом она делится на три основных типа:</a:t>
            </a: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Сенсорная память</a:t>
            </a:r>
          </a:p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Кратковременная память</a:t>
            </a:r>
            <a:endParaRPr lang="fi-FI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Долгосрочная память</a:t>
            </a: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D021A07B-2C70-1326-FF92-5141BB2505F8}"/>
              </a:ext>
            </a:extLst>
          </p:cNvPr>
          <p:cNvSpPr txBox="1"/>
          <p:nvPr/>
        </p:nvSpPr>
        <p:spPr>
          <a:xfrm>
            <a:off x="749300" y="-6157885"/>
            <a:ext cx="11074400" cy="6054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4400" dirty="0">
                <a:solidFill>
                  <a:srgbClr val="FFFFFF"/>
                </a:solidFill>
                <a:latin typeface="Aptos Black" panose="020B0004020202020204" pitchFamily="34" charset="0"/>
              </a:rPr>
              <a:t>Сенсорная память:</a:t>
            </a:r>
            <a:endParaRPr lang="fi-FI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 marL="742950" indent="-742950">
              <a:lnSpc>
                <a:spcPct val="90000"/>
              </a:lnSpc>
              <a:spcAft>
                <a:spcPts val="600"/>
              </a:spcAft>
              <a:buAutoNum type="arabicPeriod"/>
            </a:pPr>
            <a:endParaRPr lang="fi-FI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Очень кратковременная, длится всего несколько секунд или меньше.</a:t>
            </a: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Хранит информацию, полученную через органы чувств, прежде чем она будет перенесена в кратковременную память.</a:t>
            </a:r>
            <a:endParaRPr lang="fi-FI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800" dirty="0">
                <a:solidFill>
                  <a:srgbClr val="FFFFFF"/>
                </a:solidFill>
                <a:latin typeface="Aptos Black" panose="020B0004020202020204" pitchFamily="34" charset="0"/>
              </a:rPr>
              <a:t>Примерами могут служить иконическая память (визуальная информация) и эхолокация (слуховая информация).</a:t>
            </a:r>
            <a:endParaRPr lang="en-US" sz="3800" dirty="0">
              <a:solidFill>
                <a:srgbClr val="FFFFFF"/>
              </a:solidFill>
              <a:latin typeface="Aptos Black" panose="020B0004020202020204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4869372-7B1B-19F3-FC23-463FD249E928}"/>
              </a:ext>
            </a:extLst>
          </p:cNvPr>
          <p:cNvSpPr txBox="1"/>
          <p:nvPr/>
        </p:nvSpPr>
        <p:spPr>
          <a:xfrm>
            <a:off x="749300" y="917287"/>
            <a:ext cx="11074400" cy="5023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400" dirty="0">
                <a:solidFill>
                  <a:srgbClr val="FFFFFF"/>
                </a:solidFill>
                <a:latin typeface="Aptos Black" panose="020B0004020202020204" pitchFamily="34" charset="0"/>
              </a:rPr>
              <a:t>2. Кратковременная память </a:t>
            </a:r>
            <a:endParaRPr lang="fi-FI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400" dirty="0">
                <a:solidFill>
                  <a:srgbClr val="FFFFFF"/>
                </a:solidFill>
                <a:latin typeface="Aptos Black" panose="020B0004020202020204" pitchFamily="34" charset="0"/>
              </a:rPr>
              <a:t>(рабочая память):</a:t>
            </a:r>
            <a:endParaRPr lang="fi-FI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Длится от нескольких секунд до нескольких минут.</a:t>
            </a:r>
            <a:endParaRPr lang="fi-FI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Объем ограничен.</a:t>
            </a:r>
            <a:endParaRPr lang="fi-FI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Используется для временной обработки и манипулирования данными.</a:t>
            </a:r>
            <a:endParaRPr lang="en-US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CC8F7C7-F766-E967-C6B3-9868E39AAD42}"/>
              </a:ext>
            </a:extLst>
          </p:cNvPr>
          <p:cNvSpPr txBox="1"/>
          <p:nvPr/>
        </p:nvSpPr>
        <p:spPr>
          <a:xfrm>
            <a:off x="749300" y="7309757"/>
            <a:ext cx="11074400" cy="565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400" dirty="0">
                <a:solidFill>
                  <a:srgbClr val="FFFFFF"/>
                </a:solidFill>
                <a:latin typeface="Aptos Black" panose="020B0004020202020204" pitchFamily="34" charset="0"/>
              </a:rPr>
              <a:t>3. Долгосрочная память:</a:t>
            </a:r>
            <a:endParaRPr lang="fi-FI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500" dirty="0">
                <a:solidFill>
                  <a:srgbClr val="FFFFFF"/>
                </a:solidFill>
                <a:latin typeface="Aptos Black" panose="020B0004020202020204" pitchFamily="34" charset="0"/>
              </a:rPr>
              <a:t>Длится от нескольких минут до целой жизни.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500" dirty="0">
                <a:solidFill>
                  <a:srgbClr val="FFFFFF"/>
                </a:solidFill>
                <a:latin typeface="Aptos Black" panose="020B0004020202020204" pitchFamily="34" charset="0"/>
              </a:rPr>
              <a:t>Емкость практически не ограничена.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500" dirty="0">
                <a:solidFill>
                  <a:srgbClr val="FFFFFF"/>
                </a:solidFill>
                <a:latin typeface="Aptos Black" panose="020B0004020202020204" pitchFamily="34" charset="0"/>
              </a:rPr>
              <a:t>Далее она делится на два основных типа: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500" dirty="0">
                <a:solidFill>
                  <a:srgbClr val="FFFFFF"/>
                </a:solidFill>
                <a:latin typeface="Aptos Black" panose="020B0004020202020204" pitchFamily="34" charset="0"/>
              </a:rPr>
              <a:t>Эпизодическая память: хранит личный опыт и события, например воспоминания об отпуске.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500" dirty="0">
                <a:solidFill>
                  <a:srgbClr val="FFFFFF"/>
                </a:solidFill>
                <a:latin typeface="Aptos Black" panose="020B0004020202020204" pitchFamily="34" charset="0"/>
              </a:rPr>
              <a:t>Семантическая память: хранит общую информацию и факты, например, информацию о столицах мира.</a:t>
            </a:r>
            <a:endParaRPr lang="en-US" sz="3500" dirty="0">
              <a:solidFill>
                <a:srgbClr val="FFFFFF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615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6887E1-E968-1322-B688-D7E1D4B6E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9DAF4B4-BF69-02EC-5DAD-E99C15F66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 descr="Käsi koskettaa pieni kasvi">
            <a:extLst>
              <a:ext uri="{FF2B5EF4-FFF2-40B4-BE49-F238E27FC236}">
                <a16:creationId xmlns:a16="http://schemas.microsoft.com/office/drawing/2014/main" id="{5659B6B2-23F7-86E0-1FD7-0AF2CF184A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2" b="52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E658FE21-2FF3-644F-C4CD-D8DFF1596A6C}"/>
              </a:ext>
            </a:extLst>
          </p:cNvPr>
          <p:cNvSpPr txBox="1"/>
          <p:nvPr/>
        </p:nvSpPr>
        <p:spPr>
          <a:xfrm>
            <a:off x="749300" y="-5023426"/>
            <a:ext cx="11074400" cy="5023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400" dirty="0">
                <a:solidFill>
                  <a:srgbClr val="FFFFFF"/>
                </a:solidFill>
                <a:latin typeface="Aptos Black" panose="020B0004020202020204" pitchFamily="34" charset="0"/>
              </a:rPr>
              <a:t>2. Кратковременная память </a:t>
            </a:r>
            <a:endParaRPr lang="fi-FI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400" dirty="0">
                <a:solidFill>
                  <a:srgbClr val="FFFFFF"/>
                </a:solidFill>
                <a:latin typeface="Aptos Black" panose="020B0004020202020204" pitchFamily="34" charset="0"/>
              </a:rPr>
              <a:t>(рабочая память):</a:t>
            </a:r>
            <a:endParaRPr lang="fi-FI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Длится от нескольких секунд до нескольких минут.</a:t>
            </a:r>
            <a:endParaRPr lang="fi-FI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Объем ограничен.</a:t>
            </a:r>
            <a:endParaRPr lang="fi-FI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000" dirty="0">
                <a:solidFill>
                  <a:srgbClr val="FFFFFF"/>
                </a:solidFill>
                <a:latin typeface="Aptos Black" panose="020B0004020202020204" pitchFamily="34" charset="0"/>
              </a:rPr>
              <a:t>Используется для временной обработки и манипулирования данными.</a:t>
            </a:r>
            <a:endParaRPr lang="en-US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CCB12D0-6811-C068-20E6-A783AAAB8C7D}"/>
              </a:ext>
            </a:extLst>
          </p:cNvPr>
          <p:cNvSpPr txBox="1"/>
          <p:nvPr/>
        </p:nvSpPr>
        <p:spPr>
          <a:xfrm>
            <a:off x="749300" y="602040"/>
            <a:ext cx="11074400" cy="565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400" dirty="0">
                <a:solidFill>
                  <a:srgbClr val="FFFFFF"/>
                </a:solidFill>
                <a:latin typeface="Aptos Black" panose="020B0004020202020204" pitchFamily="34" charset="0"/>
              </a:rPr>
              <a:t>3. Долгосрочная память:</a:t>
            </a:r>
            <a:endParaRPr lang="fi-FI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4400" dirty="0">
              <a:solidFill>
                <a:srgbClr val="FFFFFF"/>
              </a:solidFill>
              <a:latin typeface="Aptos Black" panose="020B00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500" dirty="0">
                <a:solidFill>
                  <a:srgbClr val="FFFFFF"/>
                </a:solidFill>
                <a:latin typeface="Aptos Black" panose="020B0004020202020204" pitchFamily="34" charset="0"/>
              </a:rPr>
              <a:t>Длится от нескольких минут до целой жизни.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500" dirty="0">
                <a:solidFill>
                  <a:srgbClr val="FFFFFF"/>
                </a:solidFill>
                <a:latin typeface="Aptos Black" panose="020B0004020202020204" pitchFamily="34" charset="0"/>
              </a:rPr>
              <a:t>Емкость практически не ограничена.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500" dirty="0">
                <a:solidFill>
                  <a:srgbClr val="FFFFFF"/>
                </a:solidFill>
                <a:latin typeface="Aptos Black" panose="020B0004020202020204" pitchFamily="34" charset="0"/>
              </a:rPr>
              <a:t>Далее она делится на два основных типа: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500" dirty="0">
                <a:solidFill>
                  <a:srgbClr val="FFFFFF"/>
                </a:solidFill>
                <a:latin typeface="Aptos Black" panose="020B0004020202020204" pitchFamily="34" charset="0"/>
              </a:rPr>
              <a:t>Эпизодическая память: хранит личный опыт и события, например воспоминания об отпуске.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500" dirty="0">
                <a:solidFill>
                  <a:srgbClr val="FFFFFF"/>
                </a:solidFill>
                <a:latin typeface="Aptos Black" panose="020B0004020202020204" pitchFamily="34" charset="0"/>
              </a:rPr>
              <a:t>Семантическая память: хранит общую информацию и факты, например, информацию о столицах мира.</a:t>
            </a:r>
            <a:endParaRPr lang="en-US" sz="3500" dirty="0">
              <a:solidFill>
                <a:srgbClr val="FFFFFF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69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Näytössä näytettävät tiedot">
            <a:extLst>
              <a:ext uri="{FF2B5EF4-FFF2-40B4-BE49-F238E27FC236}">
                <a16:creationId xmlns:a16="http://schemas.microsoft.com/office/drawing/2014/main" id="{09CE4B5A-0E84-2ABF-6A8D-19F6357737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B9676C1E-7628-4B35-F602-719174353482}"/>
              </a:ext>
            </a:extLst>
          </p:cNvPr>
          <p:cNvSpPr txBox="1"/>
          <p:nvPr/>
        </p:nvSpPr>
        <p:spPr>
          <a:xfrm>
            <a:off x="895351" y="698500"/>
            <a:ext cx="8299450" cy="1203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FFFFFF"/>
                </a:solidFill>
                <a:latin typeface="Aptos Black" panose="020B0004020202020204" pitchFamily="34" charset="0"/>
              </a:rPr>
              <a:t>Заболевания</a:t>
            </a:r>
            <a:r>
              <a:rPr lang="en-US" sz="4000" dirty="0">
                <a:solidFill>
                  <a:srgbClr val="FFFFFF"/>
                </a:solidFill>
                <a:latin typeface="Aptos Black" panose="020B000402020202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ptos Black" panose="020B0004020202020204" pitchFamily="34" charset="0"/>
              </a:rPr>
              <a:t>памяти</a:t>
            </a:r>
            <a:r>
              <a:rPr lang="en-US" sz="4000" dirty="0">
                <a:solidFill>
                  <a:srgbClr val="FFFFFF"/>
                </a:solidFill>
                <a:latin typeface="Aptos Black" panose="020B0004020202020204" pitchFamily="34" charset="0"/>
              </a:rPr>
              <a:t> в </a:t>
            </a:r>
            <a:r>
              <a:rPr lang="en-US" sz="4000" dirty="0" err="1">
                <a:solidFill>
                  <a:srgbClr val="FFFFFF"/>
                </a:solidFill>
                <a:latin typeface="Aptos Black" panose="020B0004020202020204" pitchFamily="34" charset="0"/>
              </a:rPr>
              <a:t>мире</a:t>
            </a:r>
            <a:r>
              <a:rPr lang="en-US" sz="4000" dirty="0">
                <a:solidFill>
                  <a:srgbClr val="FFFFFF"/>
                </a:solidFill>
                <a:latin typeface="Aptos Black" panose="020B0004020202020204" pitchFamily="34" charset="0"/>
              </a:rPr>
              <a:t> и в </a:t>
            </a:r>
            <a:r>
              <a:rPr lang="en-US" sz="4000" dirty="0" err="1">
                <a:solidFill>
                  <a:srgbClr val="FFFFFF"/>
                </a:solidFill>
                <a:latin typeface="Aptos Black" panose="020B0004020202020204" pitchFamily="34" charset="0"/>
              </a:rPr>
              <a:t>Финляндии</a:t>
            </a:r>
            <a:endParaRPr lang="en-US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00D4EBA-8206-C5CF-8458-9B05885BC2D4}"/>
              </a:ext>
            </a:extLst>
          </p:cNvPr>
          <p:cNvSpPr txBox="1"/>
          <p:nvPr/>
        </p:nvSpPr>
        <p:spPr>
          <a:xfrm>
            <a:off x="895350" y="2374900"/>
            <a:ext cx="104076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ptos Black" panose="020B0004020202020204" pitchFamily="34" charset="0"/>
              </a:rPr>
              <a:t>Каждые три секунды у каждого человека в мире диагностируется заболевание памяти. В Финляндии примерно 60 человек в день получают диагноз по снижению качества памяти.</a:t>
            </a:r>
            <a:endParaRPr lang="fi-FI" sz="3600" dirty="0">
              <a:latin typeface="Aptos Black" panose="020B00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BC9DCD38-EE9D-A3BD-88C4-82015A5E2433}"/>
              </a:ext>
            </a:extLst>
          </p:cNvPr>
          <p:cNvSpPr txBox="1"/>
          <p:nvPr/>
        </p:nvSpPr>
        <p:spPr>
          <a:xfrm>
            <a:off x="892175" y="7330481"/>
            <a:ext cx="1040764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latin typeface="Aptos Black" panose="020B0004020202020204" pitchFamily="34" charset="0"/>
              </a:rPr>
              <a:t>По оценкам специалистов, в 2030 году в мире будет насчитываться около 75 миллионов людей с диагнозом ухудшение памяти.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В Финляндии насчитывается около 200 000 человек с проблемами памяти</a:t>
            </a:r>
            <a:r>
              <a:rPr lang="fi-FI" sz="3500" dirty="0">
                <a:latin typeface="Aptos Black" panose="020B0004020202020204" pitchFamily="34" charset="0"/>
              </a:rPr>
              <a:t>.</a:t>
            </a:r>
          </a:p>
          <a:p>
            <a:r>
              <a:rPr lang="ru-RU" sz="3500" dirty="0">
                <a:latin typeface="Aptos Black" panose="020B0004020202020204" pitchFamily="34" charset="0"/>
              </a:rPr>
              <a:t>Около половины людей с легкой потерей памяти и половина с умеренной и тяжелой потерей памяти</a:t>
            </a:r>
            <a:r>
              <a:rPr lang="fi-FI" sz="3500" dirty="0">
                <a:latin typeface="Aptos Black" panose="020B0004020202020204" pitchFamily="34" charset="0"/>
              </a:rPr>
              <a:t>.</a:t>
            </a:r>
          </a:p>
          <a:p>
            <a:r>
              <a:rPr lang="ru-RU" sz="3500" dirty="0">
                <a:latin typeface="Aptos Black" panose="020B0004020202020204" pitchFamily="34" charset="0"/>
              </a:rPr>
              <a:t>Значительная часть расстройств памяти остается недиагностированной</a:t>
            </a:r>
            <a:r>
              <a:rPr lang="fi-FI" sz="3500" dirty="0">
                <a:latin typeface="Aptos Black" panose="020B00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4472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411A80-55AE-E857-5A7C-1F61985FD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2F1273A-15F4-7F6C-1F71-23CDF435A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Näytössä näytettävät tiedot">
            <a:extLst>
              <a:ext uri="{FF2B5EF4-FFF2-40B4-BE49-F238E27FC236}">
                <a16:creationId xmlns:a16="http://schemas.microsoft.com/office/drawing/2014/main" id="{7E355504-FC21-F48E-8099-25133B8B88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379E7532-CBCF-7C6D-F992-588A0DC4B870}"/>
              </a:ext>
            </a:extLst>
          </p:cNvPr>
          <p:cNvSpPr txBox="1"/>
          <p:nvPr/>
        </p:nvSpPr>
        <p:spPr>
          <a:xfrm>
            <a:off x="892176" y="-4774952"/>
            <a:ext cx="8299450" cy="1203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FFFFFF"/>
                </a:solidFill>
                <a:latin typeface="Aptos Black" panose="020B0004020202020204" pitchFamily="34" charset="0"/>
              </a:rPr>
              <a:t>Заболевания</a:t>
            </a:r>
            <a:r>
              <a:rPr lang="en-US" sz="4000" dirty="0">
                <a:solidFill>
                  <a:srgbClr val="FFFFFF"/>
                </a:solidFill>
                <a:latin typeface="Aptos Black" panose="020B000402020202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ptos Black" panose="020B0004020202020204" pitchFamily="34" charset="0"/>
              </a:rPr>
              <a:t>памяти</a:t>
            </a:r>
            <a:r>
              <a:rPr lang="en-US" sz="4000" dirty="0">
                <a:solidFill>
                  <a:srgbClr val="FFFFFF"/>
                </a:solidFill>
                <a:latin typeface="Aptos Black" panose="020B0004020202020204" pitchFamily="34" charset="0"/>
              </a:rPr>
              <a:t> в </a:t>
            </a:r>
            <a:r>
              <a:rPr lang="en-US" sz="4000" dirty="0" err="1">
                <a:solidFill>
                  <a:srgbClr val="FFFFFF"/>
                </a:solidFill>
                <a:latin typeface="Aptos Black" panose="020B0004020202020204" pitchFamily="34" charset="0"/>
              </a:rPr>
              <a:t>мире</a:t>
            </a:r>
            <a:r>
              <a:rPr lang="en-US" sz="4000" dirty="0">
                <a:solidFill>
                  <a:srgbClr val="FFFFFF"/>
                </a:solidFill>
                <a:latin typeface="Aptos Black" panose="020B0004020202020204" pitchFamily="34" charset="0"/>
              </a:rPr>
              <a:t> и в </a:t>
            </a:r>
            <a:r>
              <a:rPr lang="en-US" sz="4000" dirty="0" err="1">
                <a:solidFill>
                  <a:srgbClr val="FFFFFF"/>
                </a:solidFill>
                <a:latin typeface="Aptos Black" panose="020B0004020202020204" pitchFamily="34" charset="0"/>
              </a:rPr>
              <a:t>Финляндии</a:t>
            </a:r>
            <a:endParaRPr lang="en-US" sz="4000" dirty="0">
              <a:solidFill>
                <a:srgbClr val="FFFFFF"/>
              </a:solidFill>
              <a:latin typeface="Aptos Black" panose="020B00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7028C544-3912-1046-DF48-D36E5027DC7B}"/>
              </a:ext>
            </a:extLst>
          </p:cNvPr>
          <p:cNvSpPr txBox="1"/>
          <p:nvPr/>
        </p:nvSpPr>
        <p:spPr>
          <a:xfrm>
            <a:off x="892175" y="-3098552"/>
            <a:ext cx="104076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ptos Black" panose="020B0004020202020204" pitchFamily="34" charset="0"/>
              </a:rPr>
              <a:t>Каждые три секунды у каждого человека в мире диагностируется заболевание памяти. В Финляндии примерно 60 человек в день получают диагноз по снижению качества памяти.</a:t>
            </a:r>
            <a:endParaRPr lang="fi-FI" sz="3600" dirty="0">
              <a:latin typeface="Aptos Black" panose="020B00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EC01AB4-813C-B74B-0D42-C1A2166F5787}"/>
              </a:ext>
            </a:extLst>
          </p:cNvPr>
          <p:cNvSpPr txBox="1"/>
          <p:nvPr/>
        </p:nvSpPr>
        <p:spPr>
          <a:xfrm>
            <a:off x="892175" y="689788"/>
            <a:ext cx="1040764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latin typeface="Aptos Black" panose="020B0004020202020204" pitchFamily="34" charset="0"/>
              </a:rPr>
              <a:t>По оценкам специалистов, в 2030 году в мире будет насчитываться около 75 миллионов людей с диагнозом ухудшение памяти.</a:t>
            </a:r>
            <a:endParaRPr lang="fi-FI" sz="3500" dirty="0">
              <a:latin typeface="Aptos Black" panose="020B0004020202020204" pitchFamily="34" charset="0"/>
            </a:endParaRPr>
          </a:p>
          <a:p>
            <a:r>
              <a:rPr lang="ru-RU" sz="3500" dirty="0">
                <a:latin typeface="Aptos Black" panose="020B0004020202020204" pitchFamily="34" charset="0"/>
              </a:rPr>
              <a:t>В Финляндии насчитывается около 200 000 человек с проблемами памяти</a:t>
            </a:r>
            <a:r>
              <a:rPr lang="fi-FI" sz="3500" dirty="0">
                <a:latin typeface="Aptos Black" panose="020B0004020202020204" pitchFamily="34" charset="0"/>
              </a:rPr>
              <a:t>.</a:t>
            </a:r>
          </a:p>
          <a:p>
            <a:r>
              <a:rPr lang="ru-RU" sz="3500" dirty="0">
                <a:latin typeface="Aptos Black" panose="020B0004020202020204" pitchFamily="34" charset="0"/>
              </a:rPr>
              <a:t>Около половины людей с легкой потерей памяти и половина с умеренной и тяжелой потерей памяти</a:t>
            </a:r>
            <a:r>
              <a:rPr lang="fi-FI" sz="3500" dirty="0">
                <a:latin typeface="Aptos Black" panose="020B0004020202020204" pitchFamily="34" charset="0"/>
              </a:rPr>
              <a:t>.</a:t>
            </a:r>
          </a:p>
          <a:p>
            <a:r>
              <a:rPr lang="ru-RU" sz="3500" dirty="0">
                <a:latin typeface="Aptos Black" panose="020B0004020202020204" pitchFamily="34" charset="0"/>
              </a:rPr>
              <a:t>Значительная часть расстройств памяти остается недиагностированной</a:t>
            </a:r>
            <a:r>
              <a:rPr lang="fi-FI" sz="3500" dirty="0">
                <a:latin typeface="Aptos Black" panose="020B00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5605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Vanhat naiset eläkkeelle jäämiskodissa">
            <a:extLst>
              <a:ext uri="{FF2B5EF4-FFF2-40B4-BE49-F238E27FC236}">
                <a16:creationId xmlns:a16="http://schemas.microsoft.com/office/drawing/2014/main" id="{EBF9FF1A-4AE9-A8F4-01B1-A1F8E0190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BBCC49E-C415-068E-557C-1E856B9FA381}"/>
              </a:ext>
            </a:extLst>
          </p:cNvPr>
          <p:cNvSpPr txBox="1"/>
          <p:nvPr/>
        </p:nvSpPr>
        <p:spPr>
          <a:xfrm>
            <a:off x="519176" y="1266868"/>
            <a:ext cx="111506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solidFill>
                  <a:schemeClr val="bg1"/>
                </a:solidFill>
                <a:latin typeface="Aptos Black" panose="020B0004020202020204" pitchFamily="34" charset="0"/>
              </a:rPr>
              <a:t>Факторы риска заболеваний памяти</a:t>
            </a:r>
            <a:endParaRPr lang="fi-FI" sz="45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3800" dirty="0">
                <a:solidFill>
                  <a:schemeClr val="bg1"/>
                </a:solidFill>
                <a:latin typeface="Aptos Black" panose="020B0004020202020204" pitchFamily="34" charset="0"/>
              </a:rPr>
              <a:t>Популяционные исследования показали, что многие факторы риска, связанные с сердечно-сосудистыми заболеваниями и образом жизни, также имеют значение для нарушений памяти. </a:t>
            </a:r>
            <a:endParaRPr lang="fi-FI" sz="38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83BBDD04-1604-DC9F-C6A9-F20BADD4C4D2}"/>
              </a:ext>
            </a:extLst>
          </p:cNvPr>
          <p:cNvSpPr txBox="1"/>
          <p:nvPr/>
        </p:nvSpPr>
        <p:spPr>
          <a:xfrm>
            <a:off x="519176" y="7185237"/>
            <a:ext cx="1120292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Aptos Black" panose="020B0004020202020204" pitchFamily="34" charset="0"/>
              </a:rPr>
              <a:t>Заболевания памяти обычно развиваются в результате сочетания образа жизни и наследственности. Изменения в мозге, связанные с болезнью Альцгеймера, могут начать развиваться за десятилетия до того, как будет диагностирована сама болезнь. По этой причине все большее внимание уделяется факторам риска в среднем возрасте или даже в более раннем периоде жизни. </a:t>
            </a:r>
            <a:endParaRPr lang="fi-FI" sz="38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3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1E6899-6CAD-FFEA-F448-141D663E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FD1FC744-23FD-BF2D-5F05-ED977B2B4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BA67448-E2DB-A403-B063-3D56005BF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Vanhat naiset eläkkeelle jäämiskodissa">
            <a:extLst>
              <a:ext uri="{FF2B5EF4-FFF2-40B4-BE49-F238E27FC236}">
                <a16:creationId xmlns:a16="http://schemas.microsoft.com/office/drawing/2014/main" id="{806B652E-C41D-36E0-CACF-283DD25FCE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7BF2B97-778C-B174-7229-5D0D1765F6FE}"/>
              </a:ext>
            </a:extLst>
          </p:cNvPr>
          <p:cNvSpPr txBox="1"/>
          <p:nvPr/>
        </p:nvSpPr>
        <p:spPr>
          <a:xfrm>
            <a:off x="519176" y="-5329875"/>
            <a:ext cx="111506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solidFill>
                  <a:schemeClr val="bg1"/>
                </a:solidFill>
                <a:latin typeface="Aptos Black" panose="020B0004020202020204" pitchFamily="34" charset="0"/>
              </a:rPr>
              <a:t>Факторы риска заболеваний памяти</a:t>
            </a:r>
            <a:endParaRPr lang="fi-FI" sz="45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3800" dirty="0">
                <a:solidFill>
                  <a:schemeClr val="bg1"/>
                </a:solidFill>
                <a:latin typeface="Aptos Black" panose="020B0004020202020204" pitchFamily="34" charset="0"/>
              </a:rPr>
              <a:t>Популяционные исследования показали, что многие факторы риска, связанные с сердечно-сосудистыми заболеваниями и образом жизни, также имеют значение для нарушений памяти. </a:t>
            </a:r>
            <a:endParaRPr lang="fi-FI" sz="38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430EC7C-E7AB-56ED-CDDE-1B41E17F86DE}"/>
              </a:ext>
            </a:extLst>
          </p:cNvPr>
          <p:cNvSpPr txBox="1"/>
          <p:nvPr/>
        </p:nvSpPr>
        <p:spPr>
          <a:xfrm>
            <a:off x="519176" y="458955"/>
            <a:ext cx="1120292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Aptos Black" panose="020B0004020202020204" pitchFamily="34" charset="0"/>
              </a:rPr>
              <a:t>Заболевания памяти обычно развиваются в результате сочетания образа жизни и наследственности. Изменения в мозге, связанные с болезнью Альцгеймера, могут начать развиваться за десятилетия до того, как будет диагностирована сама болезнь. По этой причине все большее внимание уделяется факторам риска в среднем возрасте или даже в более раннем периоде жизни. </a:t>
            </a:r>
            <a:endParaRPr lang="fi-FI" sz="38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77A8663-54A7-A7EA-2814-A0DCD0442FC3}"/>
              </a:ext>
            </a:extLst>
          </p:cNvPr>
          <p:cNvSpPr txBox="1"/>
          <p:nvPr/>
        </p:nvSpPr>
        <p:spPr>
          <a:xfrm>
            <a:off x="519176" y="7316944"/>
            <a:ext cx="112029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Факторы, повышающие риск развития заболеваний памяти, включают 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высокое кровяное давление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высокий уровень холестерина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Диабет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Избыточный вес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Курение.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97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3DD895-7F37-6856-5D73-1EDCFA8D9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52523B8-3C77-8AFC-D333-97B9D2DD5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A02FA48-496D-4AF3-2910-92D731070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Vanhat naiset eläkkeelle jäämiskodissa">
            <a:extLst>
              <a:ext uri="{FF2B5EF4-FFF2-40B4-BE49-F238E27FC236}">
                <a16:creationId xmlns:a16="http://schemas.microsoft.com/office/drawing/2014/main" id="{0F2072CD-4EF2-3332-B99D-32064D0655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ED35294F-31C0-FBC9-9712-1560DA3F439D}"/>
              </a:ext>
            </a:extLst>
          </p:cNvPr>
          <p:cNvSpPr txBox="1"/>
          <p:nvPr/>
        </p:nvSpPr>
        <p:spPr>
          <a:xfrm>
            <a:off x="519176" y="-6169561"/>
            <a:ext cx="1120292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Aptos Black" panose="020B0004020202020204" pitchFamily="34" charset="0"/>
              </a:rPr>
              <a:t>Заболевания памяти обычно развиваются в результате сочетания образа жизни и наследственности. Изменения в мозге, связанные с болезнью Альцгеймера, могут начать развиваться за десятилетия до того, как будет диагностирована сама болезнь. По этой причине все большее внимание уделяется факторам риска в среднем возрасте или даже в более раннем периоде жизни. </a:t>
            </a:r>
            <a:endParaRPr lang="fi-FI" sz="38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016EC6E-C523-7CFD-2B99-5A9C53DD424B}"/>
              </a:ext>
            </a:extLst>
          </p:cNvPr>
          <p:cNvSpPr txBox="1"/>
          <p:nvPr/>
        </p:nvSpPr>
        <p:spPr>
          <a:xfrm>
            <a:off x="519176" y="850830"/>
            <a:ext cx="112029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Факторы, повышающие риск развития заболеваний памяти, включают 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высокое кровяное давление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высокий уровень холестерина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Диабет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Избыточный вес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Курение.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66C5307-9D8F-7183-2C83-E4373BD3FABE}"/>
              </a:ext>
            </a:extLst>
          </p:cNvPr>
          <p:cNvSpPr txBox="1"/>
          <p:nvPr/>
        </p:nvSpPr>
        <p:spPr>
          <a:xfrm>
            <a:off x="519176" y="7299537"/>
            <a:ext cx="112029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Также был выявлен ряд других факторов риска, лежащих в основе расстройств памяти. Среди прочего, есть данные исследований, связывающих депрессию, загрязнение воздуха, травмы головы, нарушения слуха и употребление алкоголя в больших количествах с повышенным риском развития заболеваний памяти.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572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130849-F9BB-9EAD-2AD3-F4547227A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4EF58D1F-C099-FB93-BB0D-AD5334D29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6DE6F72-05E3-C2CC-30B6-1900AFFCE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Vanhat naiset eläkkeelle jäämiskodissa">
            <a:extLst>
              <a:ext uri="{FF2B5EF4-FFF2-40B4-BE49-F238E27FC236}">
                <a16:creationId xmlns:a16="http://schemas.microsoft.com/office/drawing/2014/main" id="{8F1CCE79-F77B-28A0-E78F-8303DCC04B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FD885B6-BCA6-B7C4-3CC1-416551F99B47}"/>
              </a:ext>
            </a:extLst>
          </p:cNvPr>
          <p:cNvSpPr txBox="1"/>
          <p:nvPr/>
        </p:nvSpPr>
        <p:spPr>
          <a:xfrm>
            <a:off x="519176" y="-4842743"/>
            <a:ext cx="112029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Факторы, повышающие риск развития заболеваний памяти, включают 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высокое кровяное давление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высокий уровень холестерина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Диабет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Избыточный вес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Курение.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951AC73C-A2E3-3F11-0888-0559B9A00BB4}"/>
              </a:ext>
            </a:extLst>
          </p:cNvPr>
          <p:cNvSpPr txBox="1"/>
          <p:nvPr/>
        </p:nvSpPr>
        <p:spPr>
          <a:xfrm>
            <a:off x="519176" y="920620"/>
            <a:ext cx="112029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Также был выявлен ряд других факторов риска, лежащих в основе расстройств памяти. Среди прочего, есть данные исследований, связывающих депрессию, загрязнение воздуха, травмы головы, нарушения слуха и употребление алкоголя в больших количествах с повышенным риском развития заболеваний памяти.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47332C5-6439-6D0F-1BC8-24C4BD637649}"/>
              </a:ext>
            </a:extLst>
          </p:cNvPr>
          <p:cNvSpPr txBox="1"/>
          <p:nvPr/>
        </p:nvSpPr>
        <p:spPr>
          <a:xfrm>
            <a:off x="519176" y="7486409"/>
            <a:ext cx="1120292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solidFill>
                  <a:schemeClr val="bg1"/>
                </a:solidFill>
                <a:latin typeface="Aptos Black" panose="020B0004020202020204" pitchFamily="34" charset="0"/>
              </a:rPr>
              <a:t>Оберегает мозг</a:t>
            </a:r>
            <a:r>
              <a:rPr lang="fi-FI" sz="4500" dirty="0">
                <a:solidFill>
                  <a:schemeClr val="bg1"/>
                </a:solidFill>
                <a:latin typeface="Aptos Black" panose="020B0004020202020204" pitchFamily="34" charset="0"/>
              </a:rPr>
              <a:t>:</a:t>
            </a:r>
            <a:endParaRPr lang="ru-RU" sz="45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fi-FI" sz="4000" dirty="0">
                <a:solidFill>
                  <a:schemeClr val="bg1"/>
                </a:solidFill>
                <a:latin typeface="Aptos Black" panose="020B0004020202020204" pitchFamily="34" charset="0"/>
              </a:rPr>
              <a:t>- </a:t>
            </a:r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высокое образование</a:t>
            </a:r>
          </a:p>
          <a:p>
            <a:r>
              <a:rPr lang="fi-FI" sz="4000" dirty="0">
                <a:solidFill>
                  <a:schemeClr val="bg1"/>
                </a:solidFill>
                <a:latin typeface="Aptos Black" panose="020B0004020202020204" pitchFamily="34" charset="0"/>
              </a:rPr>
              <a:t>- </a:t>
            </a:r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физическая активность</a:t>
            </a:r>
          </a:p>
          <a:p>
            <a:r>
              <a:rPr lang="fi-FI" sz="4000" dirty="0">
                <a:solidFill>
                  <a:schemeClr val="bg1"/>
                </a:solidFill>
                <a:latin typeface="Aptos Black" panose="020B0004020202020204" pitchFamily="34" charset="0"/>
              </a:rPr>
              <a:t>- </a:t>
            </a:r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здоровое питание</a:t>
            </a:r>
          </a:p>
          <a:p>
            <a:r>
              <a:rPr lang="fi-FI" sz="4000" dirty="0">
                <a:solidFill>
                  <a:schemeClr val="bg1"/>
                </a:solidFill>
                <a:latin typeface="Aptos Black" panose="020B0004020202020204" pitchFamily="34" charset="0"/>
              </a:rPr>
              <a:t>- </a:t>
            </a:r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активный образ жизни.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505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1E74F2-A7D5-A3E5-A3CE-8C519F9115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13470FC-7D50-84AE-C66B-C8C98CED25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Video 4" title="Lentävät auringonlaskupilvet">
            <a:hlinkClick r:id="" action="ppaction://media"/>
            <a:extLst>
              <a:ext uri="{FF2B5EF4-FFF2-40B4-BE49-F238E27FC236}">
                <a16:creationId xmlns:a16="http://schemas.microsoft.com/office/drawing/2014/main" id="{9358220B-3DF2-5A44-8838-440BA4D79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D823D195-953A-9953-007F-822CA31CD613}"/>
              </a:ext>
            </a:extLst>
          </p:cNvPr>
          <p:cNvSpPr txBox="1"/>
          <p:nvPr/>
        </p:nvSpPr>
        <p:spPr>
          <a:xfrm>
            <a:off x="-8425543" y="-16589829"/>
            <a:ext cx="28607657" cy="23570492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720711" y="4273692"/>
                </a:moveTo>
                <a:lnTo>
                  <a:pt x="7720711" y="4502236"/>
                </a:lnTo>
                <a:cubicBezTo>
                  <a:pt x="7720711" y="4558047"/>
                  <a:pt x="7717502" y="4592510"/>
                  <a:pt x="7711084" y="4605625"/>
                </a:cubicBezTo>
                <a:cubicBezTo>
                  <a:pt x="7704665" y="4618741"/>
                  <a:pt x="7690853" y="4625299"/>
                  <a:pt x="7669645" y="4625299"/>
                </a:cubicBezTo>
                <a:cubicBezTo>
                  <a:pt x="7647320" y="4625299"/>
                  <a:pt x="7632391" y="4616927"/>
                  <a:pt x="7624857" y="4600184"/>
                </a:cubicBezTo>
                <a:cubicBezTo>
                  <a:pt x="7617322" y="4583441"/>
                  <a:pt x="7613555" y="4546327"/>
                  <a:pt x="7613555" y="4488842"/>
                </a:cubicBezTo>
                <a:cubicBezTo>
                  <a:pt x="7613555" y="4438612"/>
                  <a:pt x="7617880" y="4400103"/>
                  <a:pt x="7626531" y="4373314"/>
                </a:cubicBezTo>
                <a:cubicBezTo>
                  <a:pt x="7635182" y="4346525"/>
                  <a:pt x="7666575" y="4313318"/>
                  <a:pt x="7720711" y="4273692"/>
                </a:cubicBezTo>
                <a:close/>
                <a:moveTo>
                  <a:pt x="4377436" y="4273692"/>
                </a:moveTo>
                <a:lnTo>
                  <a:pt x="4377436" y="4502236"/>
                </a:lnTo>
                <a:cubicBezTo>
                  <a:pt x="4377436" y="4558047"/>
                  <a:pt x="4374227" y="4592510"/>
                  <a:pt x="4367809" y="4605625"/>
                </a:cubicBezTo>
                <a:cubicBezTo>
                  <a:pt x="4361390" y="4618741"/>
                  <a:pt x="4347577" y="4625299"/>
                  <a:pt x="4326370" y="4625299"/>
                </a:cubicBezTo>
                <a:cubicBezTo>
                  <a:pt x="4304045" y="4625299"/>
                  <a:pt x="4289116" y="4616927"/>
                  <a:pt x="4281582" y="4600184"/>
                </a:cubicBezTo>
                <a:cubicBezTo>
                  <a:pt x="4274048" y="4583441"/>
                  <a:pt x="4270280" y="4546327"/>
                  <a:pt x="4270280" y="4488842"/>
                </a:cubicBezTo>
                <a:cubicBezTo>
                  <a:pt x="4270280" y="4438612"/>
                  <a:pt x="4274605" y="4400103"/>
                  <a:pt x="4283256" y="4373314"/>
                </a:cubicBezTo>
                <a:cubicBezTo>
                  <a:pt x="4291907" y="4346525"/>
                  <a:pt x="4323300" y="4313318"/>
                  <a:pt x="4377436" y="4273692"/>
                </a:cubicBezTo>
                <a:close/>
                <a:moveTo>
                  <a:pt x="9734783" y="3907017"/>
                </a:moveTo>
                <a:lnTo>
                  <a:pt x="9769107" y="3907017"/>
                </a:lnTo>
                <a:lnTo>
                  <a:pt x="9769107" y="4172396"/>
                </a:lnTo>
                <a:cubicBezTo>
                  <a:pt x="9725574" y="4172396"/>
                  <a:pt x="9695576" y="4164164"/>
                  <a:pt x="9679112" y="4147700"/>
                </a:cubicBezTo>
                <a:cubicBezTo>
                  <a:pt x="9662648" y="4131236"/>
                  <a:pt x="9654416" y="4096215"/>
                  <a:pt x="9654416" y="4042637"/>
                </a:cubicBezTo>
                <a:lnTo>
                  <a:pt x="9654416" y="4028405"/>
                </a:lnTo>
                <a:cubicBezTo>
                  <a:pt x="9654416" y="3975943"/>
                  <a:pt x="9661671" y="3942596"/>
                  <a:pt x="9676182" y="3928364"/>
                </a:cubicBezTo>
                <a:cubicBezTo>
                  <a:pt x="9690693" y="3914133"/>
                  <a:pt x="9710226" y="3907017"/>
                  <a:pt x="9734783" y="3907017"/>
                </a:cubicBezTo>
                <a:close/>
                <a:moveTo>
                  <a:pt x="2012837" y="3867670"/>
                </a:moveTo>
                <a:cubicBezTo>
                  <a:pt x="2032928" y="3867670"/>
                  <a:pt x="2046044" y="3875065"/>
                  <a:pt x="2052183" y="3889855"/>
                </a:cubicBezTo>
                <a:cubicBezTo>
                  <a:pt x="2058322" y="3904645"/>
                  <a:pt x="2061392" y="3940503"/>
                  <a:pt x="2061392" y="3997430"/>
                </a:cubicBezTo>
                <a:lnTo>
                  <a:pt x="2061392" y="4509771"/>
                </a:lnTo>
                <a:cubicBezTo>
                  <a:pt x="2061392" y="4557768"/>
                  <a:pt x="2058183" y="4589022"/>
                  <a:pt x="2051765" y="4603533"/>
                </a:cubicBezTo>
                <a:cubicBezTo>
                  <a:pt x="2045346" y="4618043"/>
                  <a:pt x="2032091" y="4625299"/>
                  <a:pt x="2012000" y="4625299"/>
                </a:cubicBezTo>
                <a:cubicBezTo>
                  <a:pt x="1992466" y="4625299"/>
                  <a:pt x="1979350" y="4617346"/>
                  <a:pt x="1972653" y="4601440"/>
                </a:cubicBezTo>
                <a:cubicBezTo>
                  <a:pt x="1965956" y="4585534"/>
                  <a:pt x="1962607" y="4551350"/>
                  <a:pt x="1962607" y="4498888"/>
                </a:cubicBezTo>
                <a:lnTo>
                  <a:pt x="1962607" y="3997430"/>
                </a:lnTo>
                <a:cubicBezTo>
                  <a:pt x="1962607" y="3940503"/>
                  <a:pt x="1965956" y="3904645"/>
                  <a:pt x="1972653" y="3889855"/>
                </a:cubicBezTo>
                <a:cubicBezTo>
                  <a:pt x="1979350" y="3875065"/>
                  <a:pt x="1992745" y="3867670"/>
                  <a:pt x="2012837" y="3867670"/>
                </a:cubicBezTo>
                <a:close/>
                <a:moveTo>
                  <a:pt x="10959415" y="3691030"/>
                </a:moveTo>
                <a:lnTo>
                  <a:pt x="10959415" y="4801939"/>
                </a:lnTo>
                <a:lnTo>
                  <a:pt x="11267489" y="4801939"/>
                </a:lnTo>
                <a:lnTo>
                  <a:pt x="11502731" y="4201697"/>
                </a:lnTo>
                <a:lnTo>
                  <a:pt x="11502731" y="4801939"/>
                </a:lnTo>
                <a:lnTo>
                  <a:pt x="11797411" y="4801939"/>
                </a:lnTo>
                <a:lnTo>
                  <a:pt x="11797411" y="3691030"/>
                </a:lnTo>
                <a:lnTo>
                  <a:pt x="11485151" y="3691030"/>
                </a:lnTo>
                <a:lnTo>
                  <a:pt x="11254095" y="4286250"/>
                </a:lnTo>
                <a:lnTo>
                  <a:pt x="11254095" y="3691030"/>
                </a:lnTo>
                <a:close/>
                <a:moveTo>
                  <a:pt x="10170738" y="3691030"/>
                </a:moveTo>
                <a:lnTo>
                  <a:pt x="10170738" y="3923760"/>
                </a:lnTo>
                <a:lnTo>
                  <a:pt x="10364958" y="3923760"/>
                </a:lnTo>
                <a:lnTo>
                  <a:pt x="10364958" y="4801939"/>
                </a:lnTo>
                <a:lnTo>
                  <a:pt x="10702333" y="4801939"/>
                </a:lnTo>
                <a:lnTo>
                  <a:pt x="10702333" y="3923760"/>
                </a:lnTo>
                <a:lnTo>
                  <a:pt x="10895717" y="3923760"/>
                </a:lnTo>
                <a:lnTo>
                  <a:pt x="10895717" y="3691030"/>
                </a:lnTo>
                <a:close/>
                <a:moveTo>
                  <a:pt x="9855334" y="3691030"/>
                </a:moveTo>
                <a:cubicBezTo>
                  <a:pt x="9642696" y="3691030"/>
                  <a:pt x="9504425" y="3715168"/>
                  <a:pt x="9440522" y="3763444"/>
                </a:cubicBezTo>
                <a:cubicBezTo>
                  <a:pt x="9376619" y="3811720"/>
                  <a:pt x="9344667" y="3891111"/>
                  <a:pt x="9344667" y="4001616"/>
                </a:cubicBezTo>
                <a:cubicBezTo>
                  <a:pt x="9344667" y="4101517"/>
                  <a:pt x="9356666" y="4170861"/>
                  <a:pt x="9380665" y="4209650"/>
                </a:cubicBezTo>
                <a:cubicBezTo>
                  <a:pt x="9404664" y="4248438"/>
                  <a:pt x="9457125" y="4271460"/>
                  <a:pt x="9538051" y="4278715"/>
                </a:cubicBezTo>
                <a:cubicBezTo>
                  <a:pt x="9475543" y="4295458"/>
                  <a:pt x="9431313" y="4312201"/>
                  <a:pt x="9405361" y="4328945"/>
                </a:cubicBezTo>
                <a:cubicBezTo>
                  <a:pt x="9379409" y="4345688"/>
                  <a:pt x="9362806" y="4368710"/>
                  <a:pt x="9355550" y="4398010"/>
                </a:cubicBezTo>
                <a:cubicBezTo>
                  <a:pt x="9348295" y="4427311"/>
                  <a:pt x="9344667" y="4475168"/>
                  <a:pt x="9344667" y="4541583"/>
                </a:cubicBezTo>
                <a:lnTo>
                  <a:pt x="9344667" y="4801939"/>
                </a:lnTo>
                <a:lnTo>
                  <a:pt x="9654416" y="4801939"/>
                </a:lnTo>
                <a:lnTo>
                  <a:pt x="9654416" y="4496376"/>
                </a:lnTo>
                <a:cubicBezTo>
                  <a:pt x="9654416" y="4445589"/>
                  <a:pt x="9662648" y="4410986"/>
                  <a:pt x="9679112" y="4392569"/>
                </a:cubicBezTo>
                <a:cubicBezTo>
                  <a:pt x="9695576" y="4374151"/>
                  <a:pt x="9725574" y="4364942"/>
                  <a:pt x="9769107" y="4364942"/>
                </a:cubicBezTo>
                <a:lnTo>
                  <a:pt x="9769107" y="4801939"/>
                </a:lnTo>
                <a:lnTo>
                  <a:pt x="10105644" y="4801939"/>
                </a:lnTo>
                <a:lnTo>
                  <a:pt x="10105644" y="3691030"/>
                </a:lnTo>
                <a:close/>
                <a:moveTo>
                  <a:pt x="8178116" y="3691030"/>
                </a:moveTo>
                <a:lnTo>
                  <a:pt x="8178116" y="4801939"/>
                </a:lnTo>
                <a:lnTo>
                  <a:pt x="8467772" y="4801939"/>
                </a:lnTo>
                <a:lnTo>
                  <a:pt x="8467772" y="4035939"/>
                </a:lnTo>
                <a:lnTo>
                  <a:pt x="8613438" y="4801939"/>
                </a:lnTo>
                <a:lnTo>
                  <a:pt x="8798449" y="4801939"/>
                </a:lnTo>
                <a:lnTo>
                  <a:pt x="8939092" y="4035939"/>
                </a:lnTo>
                <a:lnTo>
                  <a:pt x="8939092" y="4801939"/>
                </a:lnTo>
                <a:lnTo>
                  <a:pt x="9228749" y="4801939"/>
                </a:lnTo>
                <a:lnTo>
                  <a:pt x="9228749" y="3691030"/>
                </a:lnTo>
                <a:lnTo>
                  <a:pt x="8803682" y="3691030"/>
                </a:lnTo>
                <a:lnTo>
                  <a:pt x="8705525" y="4305504"/>
                </a:lnTo>
                <a:lnTo>
                  <a:pt x="8597322" y="3691030"/>
                </a:lnTo>
                <a:close/>
                <a:moveTo>
                  <a:pt x="6396941" y="3691030"/>
                </a:moveTo>
                <a:lnTo>
                  <a:pt x="6396941" y="4801939"/>
                </a:lnTo>
                <a:lnTo>
                  <a:pt x="6732641" y="4801939"/>
                </a:lnTo>
                <a:lnTo>
                  <a:pt x="6732641" y="3923760"/>
                </a:lnTo>
                <a:lnTo>
                  <a:pt x="6852355" y="3923760"/>
                </a:lnTo>
                <a:lnTo>
                  <a:pt x="6852355" y="4801939"/>
                </a:lnTo>
                <a:lnTo>
                  <a:pt x="7188893" y="4801939"/>
                </a:lnTo>
                <a:lnTo>
                  <a:pt x="7188893" y="3691030"/>
                </a:lnTo>
                <a:close/>
                <a:moveTo>
                  <a:pt x="5130116" y="3691030"/>
                </a:moveTo>
                <a:lnTo>
                  <a:pt x="5130116" y="4801939"/>
                </a:lnTo>
                <a:lnTo>
                  <a:pt x="5438190" y="4801939"/>
                </a:lnTo>
                <a:lnTo>
                  <a:pt x="5673431" y="4201697"/>
                </a:lnTo>
                <a:lnTo>
                  <a:pt x="5673431" y="4801939"/>
                </a:lnTo>
                <a:lnTo>
                  <a:pt x="5968111" y="4801939"/>
                </a:lnTo>
                <a:lnTo>
                  <a:pt x="5968111" y="3691030"/>
                </a:lnTo>
                <a:lnTo>
                  <a:pt x="5655851" y="3691030"/>
                </a:lnTo>
                <a:lnTo>
                  <a:pt x="5424795" y="4286250"/>
                </a:lnTo>
                <a:lnTo>
                  <a:pt x="5424795" y="3691030"/>
                </a:lnTo>
                <a:close/>
                <a:moveTo>
                  <a:pt x="3377516" y="3691030"/>
                </a:moveTo>
                <a:lnTo>
                  <a:pt x="3377516" y="4801939"/>
                </a:lnTo>
                <a:lnTo>
                  <a:pt x="3714891" y="4801939"/>
                </a:lnTo>
                <a:lnTo>
                  <a:pt x="3714891" y="3882739"/>
                </a:lnTo>
                <a:lnTo>
                  <a:pt x="3909112" y="3882739"/>
                </a:lnTo>
                <a:lnTo>
                  <a:pt x="3909112" y="3691030"/>
                </a:lnTo>
                <a:close/>
                <a:moveTo>
                  <a:pt x="2872393" y="3691030"/>
                </a:moveTo>
                <a:cubicBezTo>
                  <a:pt x="2738448" y="3691030"/>
                  <a:pt x="2642873" y="3715726"/>
                  <a:pt x="2585667" y="3765119"/>
                </a:cubicBezTo>
                <a:cubicBezTo>
                  <a:pt x="2528461" y="3814511"/>
                  <a:pt x="2499858" y="3897808"/>
                  <a:pt x="2499858" y="4015010"/>
                </a:cubicBezTo>
                <a:lnTo>
                  <a:pt x="2499858" y="4064403"/>
                </a:lnTo>
                <a:lnTo>
                  <a:pt x="2820489" y="4064403"/>
                </a:lnTo>
                <a:lnTo>
                  <a:pt x="2820489" y="3973990"/>
                </a:lnTo>
                <a:cubicBezTo>
                  <a:pt x="2820489" y="3924876"/>
                  <a:pt x="2841140" y="3900320"/>
                  <a:pt x="2882440" y="3900320"/>
                </a:cubicBezTo>
                <a:cubicBezTo>
                  <a:pt x="2901973" y="3900320"/>
                  <a:pt x="2916903" y="3906738"/>
                  <a:pt x="2927228" y="3919574"/>
                </a:cubicBezTo>
                <a:cubicBezTo>
                  <a:pt x="2937552" y="3932411"/>
                  <a:pt x="2942715" y="3962548"/>
                  <a:pt x="2942715" y="4009987"/>
                </a:cubicBezTo>
                <a:lnTo>
                  <a:pt x="2942715" y="4033428"/>
                </a:lnTo>
                <a:cubicBezTo>
                  <a:pt x="2942715" y="4065798"/>
                  <a:pt x="2938111" y="4088820"/>
                  <a:pt x="2928901" y="4102493"/>
                </a:cubicBezTo>
                <a:cubicBezTo>
                  <a:pt x="2919693" y="4116167"/>
                  <a:pt x="2907833" y="4124120"/>
                  <a:pt x="2893323" y="4126352"/>
                </a:cubicBezTo>
                <a:cubicBezTo>
                  <a:pt x="2878812" y="4128585"/>
                  <a:pt x="2847837" y="4129701"/>
                  <a:pt x="2800398" y="4129701"/>
                </a:cubicBezTo>
                <a:lnTo>
                  <a:pt x="2774446" y="4129701"/>
                </a:lnTo>
                <a:lnTo>
                  <a:pt x="2774446" y="4287924"/>
                </a:lnTo>
                <a:cubicBezTo>
                  <a:pt x="2843093" y="4287924"/>
                  <a:pt x="2888299" y="4294063"/>
                  <a:pt x="2910066" y="4306341"/>
                </a:cubicBezTo>
                <a:cubicBezTo>
                  <a:pt x="2931832" y="4318620"/>
                  <a:pt x="2942715" y="4340944"/>
                  <a:pt x="2942715" y="4373314"/>
                </a:cubicBezTo>
                <a:lnTo>
                  <a:pt x="2942715" y="4443635"/>
                </a:lnTo>
                <a:cubicBezTo>
                  <a:pt x="2942715" y="4511166"/>
                  <a:pt x="2937273" y="4552884"/>
                  <a:pt x="2926390" y="4568790"/>
                </a:cubicBezTo>
                <a:cubicBezTo>
                  <a:pt x="2915507" y="4584696"/>
                  <a:pt x="2899740" y="4592649"/>
                  <a:pt x="2879091" y="4592649"/>
                </a:cubicBezTo>
                <a:cubicBezTo>
                  <a:pt x="2840024" y="4592649"/>
                  <a:pt x="2820489" y="4564744"/>
                  <a:pt x="2820489" y="4508934"/>
                </a:cubicBezTo>
                <a:lnTo>
                  <a:pt x="2820489" y="4352385"/>
                </a:lnTo>
                <a:lnTo>
                  <a:pt x="2499858" y="4352385"/>
                </a:lnTo>
                <a:lnTo>
                  <a:pt x="2499858" y="4433589"/>
                </a:lnTo>
                <a:cubicBezTo>
                  <a:pt x="2499858" y="4573116"/>
                  <a:pt x="2526926" y="4669389"/>
                  <a:pt x="2581062" y="4722409"/>
                </a:cubicBezTo>
                <a:cubicBezTo>
                  <a:pt x="2635198" y="4775429"/>
                  <a:pt x="2730076" y="4801939"/>
                  <a:pt x="2865696" y="4801939"/>
                </a:cubicBezTo>
                <a:cubicBezTo>
                  <a:pt x="2933785" y="4801939"/>
                  <a:pt x="2995735" y="4794126"/>
                  <a:pt x="3051546" y="4778499"/>
                </a:cubicBezTo>
                <a:cubicBezTo>
                  <a:pt x="3107356" y="4762872"/>
                  <a:pt x="3151306" y="4737338"/>
                  <a:pt x="3183398" y="4701899"/>
                </a:cubicBezTo>
                <a:cubicBezTo>
                  <a:pt x="3215489" y="4666459"/>
                  <a:pt x="3237115" y="4631577"/>
                  <a:pt x="3248278" y="4597254"/>
                </a:cubicBezTo>
                <a:cubicBezTo>
                  <a:pt x="3259440" y="4562930"/>
                  <a:pt x="3265021" y="4507817"/>
                  <a:pt x="3265021" y="4431915"/>
                </a:cubicBezTo>
                <a:cubicBezTo>
                  <a:pt x="3265021" y="4363268"/>
                  <a:pt x="3252463" y="4312760"/>
                  <a:pt x="3227349" y="4280389"/>
                </a:cubicBezTo>
                <a:cubicBezTo>
                  <a:pt x="3202234" y="4248019"/>
                  <a:pt x="3163166" y="4223463"/>
                  <a:pt x="3110146" y="4206720"/>
                </a:cubicBezTo>
                <a:cubicBezTo>
                  <a:pt x="3163725" y="4189418"/>
                  <a:pt x="3200559" y="4164443"/>
                  <a:pt x="3220651" y="4131794"/>
                </a:cubicBezTo>
                <a:cubicBezTo>
                  <a:pt x="3240743" y="4099145"/>
                  <a:pt x="3250789" y="4049334"/>
                  <a:pt x="3250789" y="3982361"/>
                </a:cubicBezTo>
                <a:cubicBezTo>
                  <a:pt x="3250789" y="3883018"/>
                  <a:pt x="3219814" y="3809627"/>
                  <a:pt x="3157865" y="3762189"/>
                </a:cubicBezTo>
                <a:cubicBezTo>
                  <a:pt x="3095915" y="3714750"/>
                  <a:pt x="3000757" y="3691030"/>
                  <a:pt x="2872393" y="3691030"/>
                </a:cubicBezTo>
                <a:close/>
                <a:moveTo>
                  <a:pt x="462866" y="3691030"/>
                </a:moveTo>
                <a:lnTo>
                  <a:pt x="462866" y="4801939"/>
                </a:lnTo>
                <a:lnTo>
                  <a:pt x="752523" y="4801939"/>
                </a:lnTo>
                <a:lnTo>
                  <a:pt x="752523" y="4035939"/>
                </a:lnTo>
                <a:lnTo>
                  <a:pt x="898188" y="4801939"/>
                </a:lnTo>
                <a:lnTo>
                  <a:pt x="1083200" y="4801939"/>
                </a:lnTo>
                <a:lnTo>
                  <a:pt x="1223843" y="4035939"/>
                </a:lnTo>
                <a:lnTo>
                  <a:pt x="1223843" y="4801939"/>
                </a:lnTo>
                <a:lnTo>
                  <a:pt x="1513499" y="4801939"/>
                </a:lnTo>
                <a:lnTo>
                  <a:pt x="1513499" y="3691030"/>
                </a:lnTo>
                <a:lnTo>
                  <a:pt x="1088433" y="3691030"/>
                </a:lnTo>
                <a:lnTo>
                  <a:pt x="990276" y="4305504"/>
                </a:lnTo>
                <a:lnTo>
                  <a:pt x="882073" y="3691030"/>
                </a:lnTo>
                <a:close/>
                <a:moveTo>
                  <a:pt x="7678016" y="3670938"/>
                </a:moveTo>
                <a:cubicBezTo>
                  <a:pt x="7582580" y="3670938"/>
                  <a:pt x="7505004" y="3688798"/>
                  <a:pt x="7445286" y="3724516"/>
                </a:cubicBezTo>
                <a:cubicBezTo>
                  <a:pt x="7385569" y="3760235"/>
                  <a:pt x="7345804" y="3801395"/>
                  <a:pt x="7325991" y="3847997"/>
                </a:cubicBezTo>
                <a:cubicBezTo>
                  <a:pt x="7306179" y="3894599"/>
                  <a:pt x="7296272" y="3960874"/>
                  <a:pt x="7296272" y="4046822"/>
                </a:cubicBezTo>
                <a:lnTo>
                  <a:pt x="7296272" y="4121329"/>
                </a:lnTo>
                <a:lnTo>
                  <a:pt x="7613555" y="4121329"/>
                </a:lnTo>
                <a:lnTo>
                  <a:pt x="7613555" y="4004964"/>
                </a:lnTo>
                <a:cubicBezTo>
                  <a:pt x="7613555" y="3943015"/>
                  <a:pt x="7616346" y="3904645"/>
                  <a:pt x="7621927" y="3889855"/>
                </a:cubicBezTo>
                <a:cubicBezTo>
                  <a:pt x="7627507" y="3875065"/>
                  <a:pt x="7641739" y="3867670"/>
                  <a:pt x="7664621" y="3867670"/>
                </a:cubicBezTo>
                <a:cubicBezTo>
                  <a:pt x="7684714" y="3867670"/>
                  <a:pt x="7699084" y="3876461"/>
                  <a:pt x="7707735" y="3894041"/>
                </a:cubicBezTo>
                <a:cubicBezTo>
                  <a:pt x="7716385" y="3911621"/>
                  <a:pt x="7720711" y="3949433"/>
                  <a:pt x="7720711" y="4007476"/>
                </a:cubicBezTo>
                <a:cubicBezTo>
                  <a:pt x="7720711" y="4053799"/>
                  <a:pt x="7716805" y="4084494"/>
                  <a:pt x="7708991" y="4099563"/>
                </a:cubicBezTo>
                <a:cubicBezTo>
                  <a:pt x="7701178" y="4114632"/>
                  <a:pt x="7641739" y="4143933"/>
                  <a:pt x="7530676" y="4187465"/>
                </a:cubicBezTo>
                <a:cubicBezTo>
                  <a:pt x="7426869" y="4227649"/>
                  <a:pt x="7361850" y="4262809"/>
                  <a:pt x="7335619" y="4292947"/>
                </a:cubicBezTo>
                <a:cubicBezTo>
                  <a:pt x="7309388" y="4323085"/>
                  <a:pt x="7296272" y="4379732"/>
                  <a:pt x="7296272" y="4462890"/>
                </a:cubicBezTo>
                <a:lnTo>
                  <a:pt x="7296272" y="4554140"/>
                </a:lnTo>
                <a:cubicBezTo>
                  <a:pt x="7296272" y="4666319"/>
                  <a:pt x="7320968" y="4739013"/>
                  <a:pt x="7370361" y="4772220"/>
                </a:cubicBezTo>
                <a:cubicBezTo>
                  <a:pt x="7419753" y="4805427"/>
                  <a:pt x="7474029" y="4822031"/>
                  <a:pt x="7533188" y="4822031"/>
                </a:cubicBezTo>
                <a:cubicBezTo>
                  <a:pt x="7578394" y="4822031"/>
                  <a:pt x="7617322" y="4812107"/>
                  <a:pt x="7649971" y="4792259"/>
                </a:cubicBezTo>
                <a:cubicBezTo>
                  <a:pt x="7682620" y="4772412"/>
                  <a:pt x="7709270" y="4742640"/>
                  <a:pt x="7729920" y="4702945"/>
                </a:cubicBezTo>
                <a:lnTo>
                  <a:pt x="7729920" y="4801939"/>
                </a:lnTo>
                <a:lnTo>
                  <a:pt x="8058923" y="4801939"/>
                </a:lnTo>
                <a:lnTo>
                  <a:pt x="8058923" y="4244392"/>
                </a:lnTo>
                <a:cubicBezTo>
                  <a:pt x="8058923" y="4060775"/>
                  <a:pt x="8053063" y="3939527"/>
                  <a:pt x="8041342" y="3880646"/>
                </a:cubicBezTo>
                <a:cubicBezTo>
                  <a:pt x="8029622" y="3821766"/>
                  <a:pt x="7994741" y="3772095"/>
                  <a:pt x="7936698" y="3731632"/>
                </a:cubicBezTo>
                <a:cubicBezTo>
                  <a:pt x="7878655" y="3691170"/>
                  <a:pt x="7792427" y="3670938"/>
                  <a:pt x="7678016" y="3670938"/>
                </a:cubicBezTo>
                <a:close/>
                <a:moveTo>
                  <a:pt x="4334741" y="3670938"/>
                </a:moveTo>
                <a:cubicBezTo>
                  <a:pt x="4239306" y="3670938"/>
                  <a:pt x="4161729" y="3688798"/>
                  <a:pt x="4102012" y="3724516"/>
                </a:cubicBezTo>
                <a:cubicBezTo>
                  <a:pt x="4042294" y="3760235"/>
                  <a:pt x="4002529" y="3801395"/>
                  <a:pt x="3982717" y="3847997"/>
                </a:cubicBezTo>
                <a:cubicBezTo>
                  <a:pt x="3962904" y="3894599"/>
                  <a:pt x="3952998" y="3960874"/>
                  <a:pt x="3952998" y="4046822"/>
                </a:cubicBezTo>
                <a:lnTo>
                  <a:pt x="3952998" y="4121329"/>
                </a:lnTo>
                <a:lnTo>
                  <a:pt x="4270280" y="4121329"/>
                </a:lnTo>
                <a:lnTo>
                  <a:pt x="4270280" y="4004964"/>
                </a:lnTo>
                <a:cubicBezTo>
                  <a:pt x="4270280" y="3943015"/>
                  <a:pt x="4273070" y="3904645"/>
                  <a:pt x="4278652" y="3889855"/>
                </a:cubicBezTo>
                <a:cubicBezTo>
                  <a:pt x="4284232" y="3875065"/>
                  <a:pt x="4298464" y="3867670"/>
                  <a:pt x="4321347" y="3867670"/>
                </a:cubicBezTo>
                <a:cubicBezTo>
                  <a:pt x="4341438" y="3867670"/>
                  <a:pt x="4355809" y="3876461"/>
                  <a:pt x="4364460" y="3894041"/>
                </a:cubicBezTo>
                <a:cubicBezTo>
                  <a:pt x="4373111" y="3911621"/>
                  <a:pt x="4377436" y="3949433"/>
                  <a:pt x="4377436" y="4007476"/>
                </a:cubicBezTo>
                <a:cubicBezTo>
                  <a:pt x="4377436" y="4053799"/>
                  <a:pt x="4373529" y="4084494"/>
                  <a:pt x="4365717" y="4099563"/>
                </a:cubicBezTo>
                <a:cubicBezTo>
                  <a:pt x="4357902" y="4114632"/>
                  <a:pt x="4298464" y="4143933"/>
                  <a:pt x="4187402" y="4187465"/>
                </a:cubicBezTo>
                <a:cubicBezTo>
                  <a:pt x="4083594" y="4227649"/>
                  <a:pt x="4018574" y="4262809"/>
                  <a:pt x="3992344" y="4292947"/>
                </a:cubicBezTo>
                <a:cubicBezTo>
                  <a:pt x="3966113" y="4323085"/>
                  <a:pt x="3952998" y="4379732"/>
                  <a:pt x="3952998" y="4462890"/>
                </a:cubicBezTo>
                <a:lnTo>
                  <a:pt x="3952998" y="4554140"/>
                </a:lnTo>
                <a:cubicBezTo>
                  <a:pt x="3952998" y="4666319"/>
                  <a:pt x="3977694" y="4739013"/>
                  <a:pt x="4027086" y="4772220"/>
                </a:cubicBezTo>
                <a:cubicBezTo>
                  <a:pt x="4076479" y="4805427"/>
                  <a:pt x="4130754" y="4822031"/>
                  <a:pt x="4189913" y="4822031"/>
                </a:cubicBezTo>
                <a:cubicBezTo>
                  <a:pt x="4235119" y="4822031"/>
                  <a:pt x="4274048" y="4812107"/>
                  <a:pt x="4306696" y="4792259"/>
                </a:cubicBezTo>
                <a:cubicBezTo>
                  <a:pt x="4339346" y="4772412"/>
                  <a:pt x="4365995" y="4742640"/>
                  <a:pt x="4386645" y="4702945"/>
                </a:cubicBezTo>
                <a:lnTo>
                  <a:pt x="4386645" y="4801939"/>
                </a:lnTo>
                <a:lnTo>
                  <a:pt x="4715648" y="4801939"/>
                </a:lnTo>
                <a:lnTo>
                  <a:pt x="4715648" y="4244392"/>
                </a:lnTo>
                <a:cubicBezTo>
                  <a:pt x="4715648" y="4060775"/>
                  <a:pt x="4709788" y="3939527"/>
                  <a:pt x="4698068" y="3880646"/>
                </a:cubicBezTo>
                <a:cubicBezTo>
                  <a:pt x="4686348" y="3821766"/>
                  <a:pt x="4651466" y="3772095"/>
                  <a:pt x="4593423" y="3731632"/>
                </a:cubicBezTo>
                <a:cubicBezTo>
                  <a:pt x="4535380" y="3691170"/>
                  <a:pt x="4449152" y="3670938"/>
                  <a:pt x="4334741" y="3670938"/>
                </a:cubicBezTo>
                <a:close/>
                <a:moveTo>
                  <a:pt x="2001116" y="3670938"/>
                </a:moveTo>
                <a:cubicBezTo>
                  <a:pt x="1910703" y="3670938"/>
                  <a:pt x="1836475" y="3688519"/>
                  <a:pt x="1778432" y="3723679"/>
                </a:cubicBezTo>
                <a:cubicBezTo>
                  <a:pt x="1720390" y="3758840"/>
                  <a:pt x="1680206" y="3805442"/>
                  <a:pt x="1657881" y="3863485"/>
                </a:cubicBezTo>
                <a:cubicBezTo>
                  <a:pt x="1635557" y="3921528"/>
                  <a:pt x="1624395" y="4002174"/>
                  <a:pt x="1624395" y="4105423"/>
                </a:cubicBezTo>
                <a:lnTo>
                  <a:pt x="1624395" y="4390057"/>
                </a:lnTo>
                <a:cubicBezTo>
                  <a:pt x="1624395" y="4484377"/>
                  <a:pt x="1630534" y="4555117"/>
                  <a:pt x="1642813" y="4602277"/>
                </a:cubicBezTo>
                <a:cubicBezTo>
                  <a:pt x="1655091" y="4649437"/>
                  <a:pt x="1675601" y="4689620"/>
                  <a:pt x="1704344" y="4722828"/>
                </a:cubicBezTo>
                <a:cubicBezTo>
                  <a:pt x="1733086" y="4756035"/>
                  <a:pt x="1773409" y="4780871"/>
                  <a:pt x="1825313" y="4797335"/>
                </a:cubicBezTo>
                <a:cubicBezTo>
                  <a:pt x="1877217" y="4813799"/>
                  <a:pt x="1940562" y="4822031"/>
                  <a:pt x="2015348" y="4822031"/>
                </a:cubicBezTo>
                <a:cubicBezTo>
                  <a:pt x="2082321" y="4822031"/>
                  <a:pt x="2141620" y="4812403"/>
                  <a:pt x="2193244" y="4793149"/>
                </a:cubicBezTo>
                <a:cubicBezTo>
                  <a:pt x="2244869" y="4773894"/>
                  <a:pt x="2287146" y="4744036"/>
                  <a:pt x="2320074" y="4703573"/>
                </a:cubicBezTo>
                <a:cubicBezTo>
                  <a:pt x="2353002" y="4663110"/>
                  <a:pt x="2374489" y="4619578"/>
                  <a:pt x="2384535" y="4572976"/>
                </a:cubicBezTo>
                <a:cubicBezTo>
                  <a:pt x="2394581" y="4526374"/>
                  <a:pt x="2399603" y="4453123"/>
                  <a:pt x="2399603" y="4353222"/>
                </a:cubicBezTo>
                <a:lnTo>
                  <a:pt x="2399603" y="4081146"/>
                </a:lnTo>
                <a:cubicBezTo>
                  <a:pt x="2399603" y="4002453"/>
                  <a:pt x="2394162" y="3943852"/>
                  <a:pt x="2383279" y="3905343"/>
                </a:cubicBezTo>
                <a:cubicBezTo>
                  <a:pt x="2372396" y="3866833"/>
                  <a:pt x="2352165" y="3829440"/>
                  <a:pt x="2322585" y="3793163"/>
                </a:cubicBezTo>
                <a:cubicBezTo>
                  <a:pt x="2293006" y="3756887"/>
                  <a:pt x="2251008" y="3727446"/>
                  <a:pt x="2196593" y="3704843"/>
                </a:cubicBezTo>
                <a:cubicBezTo>
                  <a:pt x="2142178" y="3682240"/>
                  <a:pt x="2077019" y="3670938"/>
                  <a:pt x="2001116" y="3670938"/>
                </a:cubicBezTo>
                <a:close/>
                <a:moveTo>
                  <a:pt x="7586263" y="2123256"/>
                </a:moveTo>
                <a:cubicBezTo>
                  <a:pt x="7640213" y="2123256"/>
                  <a:pt x="7674320" y="2129923"/>
                  <a:pt x="7688582" y="2143255"/>
                </a:cubicBezTo>
                <a:cubicBezTo>
                  <a:pt x="7702845" y="2156588"/>
                  <a:pt x="7709977" y="2189919"/>
                  <a:pt x="7709977" y="2243249"/>
                </a:cubicBezTo>
                <a:lnTo>
                  <a:pt x="7709977" y="2285107"/>
                </a:lnTo>
                <a:cubicBezTo>
                  <a:pt x="7709977" y="2338437"/>
                  <a:pt x="7701915" y="2372388"/>
                  <a:pt x="7685792" y="2386961"/>
                </a:cubicBezTo>
                <a:cubicBezTo>
                  <a:pt x="7669669" y="2401534"/>
                  <a:pt x="7636493" y="2408820"/>
                  <a:pt x="7586263" y="2408820"/>
                </a:cubicBezTo>
                <a:close/>
                <a:moveTo>
                  <a:pt x="8567338" y="2081398"/>
                </a:moveTo>
                <a:cubicBezTo>
                  <a:pt x="8626869" y="2083259"/>
                  <a:pt x="8662992" y="2091010"/>
                  <a:pt x="8675704" y="2104653"/>
                </a:cubicBezTo>
                <a:cubicBezTo>
                  <a:pt x="8688416" y="2118295"/>
                  <a:pt x="8694772" y="2157053"/>
                  <a:pt x="8694772" y="2220925"/>
                </a:cubicBezTo>
                <a:lnTo>
                  <a:pt x="8694772" y="2270224"/>
                </a:lnTo>
                <a:cubicBezTo>
                  <a:pt x="8694772" y="2337197"/>
                  <a:pt x="8685936" y="2377039"/>
                  <a:pt x="8668262" y="2389752"/>
                </a:cubicBezTo>
                <a:cubicBezTo>
                  <a:pt x="8650588" y="2402464"/>
                  <a:pt x="8616948" y="2408820"/>
                  <a:pt x="8567338" y="2408820"/>
                </a:cubicBezTo>
                <a:close/>
                <a:moveTo>
                  <a:pt x="3631231" y="1712118"/>
                </a:moveTo>
                <a:lnTo>
                  <a:pt x="3728900" y="1712118"/>
                </a:lnTo>
                <a:lnTo>
                  <a:pt x="3728900" y="2371613"/>
                </a:lnTo>
                <a:lnTo>
                  <a:pt x="3519610" y="2371613"/>
                </a:lnTo>
                <a:cubicBezTo>
                  <a:pt x="3594024" y="2170075"/>
                  <a:pt x="3631231" y="1954584"/>
                  <a:pt x="3631231" y="1725141"/>
                </a:cubicBezTo>
                <a:close/>
                <a:moveTo>
                  <a:pt x="7586263" y="1692585"/>
                </a:moveTo>
                <a:cubicBezTo>
                  <a:pt x="7640213" y="1692585"/>
                  <a:pt x="7674320" y="1699406"/>
                  <a:pt x="7688582" y="1713049"/>
                </a:cubicBezTo>
                <a:cubicBezTo>
                  <a:pt x="7702845" y="1726692"/>
                  <a:pt x="7709977" y="1751186"/>
                  <a:pt x="7709977" y="1786533"/>
                </a:cubicBezTo>
                <a:cubicBezTo>
                  <a:pt x="7709977" y="1828701"/>
                  <a:pt x="7703621" y="1856916"/>
                  <a:pt x="7690908" y="1871179"/>
                </a:cubicBezTo>
                <a:cubicBezTo>
                  <a:pt x="7678195" y="1885441"/>
                  <a:pt x="7643314" y="1892573"/>
                  <a:pt x="7586263" y="1892573"/>
                </a:cubicBezTo>
                <a:close/>
                <a:moveTo>
                  <a:pt x="9607237" y="1630263"/>
                </a:moveTo>
                <a:cubicBezTo>
                  <a:pt x="9628321" y="1630263"/>
                  <a:pt x="9642274" y="1639565"/>
                  <a:pt x="9649095" y="1658168"/>
                </a:cubicBezTo>
                <a:cubicBezTo>
                  <a:pt x="9655916" y="1676772"/>
                  <a:pt x="9659327" y="1718010"/>
                  <a:pt x="9659327" y="1781882"/>
                </a:cubicBezTo>
                <a:lnTo>
                  <a:pt x="9659327" y="1872109"/>
                </a:lnTo>
                <a:lnTo>
                  <a:pt x="9549566" y="1872109"/>
                </a:lnTo>
                <a:lnTo>
                  <a:pt x="9549566" y="1781882"/>
                </a:lnTo>
                <a:cubicBezTo>
                  <a:pt x="9549566" y="1712429"/>
                  <a:pt x="9552667" y="1669795"/>
                  <a:pt x="9558868" y="1653983"/>
                </a:cubicBezTo>
                <a:cubicBezTo>
                  <a:pt x="9565069" y="1638170"/>
                  <a:pt x="9581192" y="1630263"/>
                  <a:pt x="9607237" y="1630263"/>
                </a:cubicBezTo>
                <a:close/>
                <a:moveTo>
                  <a:pt x="6662152" y="1630263"/>
                </a:moveTo>
                <a:cubicBezTo>
                  <a:pt x="6684476" y="1630263"/>
                  <a:pt x="6699049" y="1638480"/>
                  <a:pt x="6705870" y="1654913"/>
                </a:cubicBezTo>
                <a:cubicBezTo>
                  <a:pt x="6712692" y="1671346"/>
                  <a:pt x="6716102" y="1711188"/>
                  <a:pt x="6716102" y="1774440"/>
                </a:cubicBezTo>
                <a:lnTo>
                  <a:pt x="6716102" y="2343708"/>
                </a:lnTo>
                <a:cubicBezTo>
                  <a:pt x="6716102" y="2397038"/>
                  <a:pt x="6712536" y="2431765"/>
                  <a:pt x="6705405" y="2447888"/>
                </a:cubicBezTo>
                <a:cubicBezTo>
                  <a:pt x="6698274" y="2464011"/>
                  <a:pt x="6683546" y="2472072"/>
                  <a:pt x="6661222" y="2472072"/>
                </a:cubicBezTo>
                <a:cubicBezTo>
                  <a:pt x="6639518" y="2472072"/>
                  <a:pt x="6624945" y="2463235"/>
                  <a:pt x="6617504" y="2445562"/>
                </a:cubicBezTo>
                <a:cubicBezTo>
                  <a:pt x="6610062" y="2427889"/>
                  <a:pt x="6606342" y="2389907"/>
                  <a:pt x="6606342" y="2331616"/>
                </a:cubicBezTo>
                <a:lnTo>
                  <a:pt x="6606342" y="1774440"/>
                </a:lnTo>
                <a:cubicBezTo>
                  <a:pt x="6606342" y="1711188"/>
                  <a:pt x="6610062" y="1671346"/>
                  <a:pt x="6617504" y="1654913"/>
                </a:cubicBezTo>
                <a:cubicBezTo>
                  <a:pt x="6624945" y="1638480"/>
                  <a:pt x="6639828" y="1630263"/>
                  <a:pt x="6662152" y="1630263"/>
                </a:cubicBezTo>
                <a:close/>
                <a:moveTo>
                  <a:pt x="5685505" y="1630263"/>
                </a:moveTo>
                <a:cubicBezTo>
                  <a:pt x="5710930" y="1630263"/>
                  <a:pt x="5726433" y="1638324"/>
                  <a:pt x="5732014" y="1654448"/>
                </a:cubicBezTo>
                <a:cubicBezTo>
                  <a:pt x="5737595" y="1670571"/>
                  <a:pt x="5740386" y="1716770"/>
                  <a:pt x="5740386" y="1793044"/>
                </a:cubicBezTo>
                <a:lnTo>
                  <a:pt x="5740386" y="2322314"/>
                </a:lnTo>
                <a:cubicBezTo>
                  <a:pt x="5740386" y="2388046"/>
                  <a:pt x="5737440" y="2429439"/>
                  <a:pt x="5731548" y="2446492"/>
                </a:cubicBezTo>
                <a:cubicBezTo>
                  <a:pt x="5725658" y="2463545"/>
                  <a:pt x="5710620" y="2472072"/>
                  <a:pt x="5686435" y="2472072"/>
                </a:cubicBezTo>
                <a:cubicBezTo>
                  <a:pt x="5661631" y="2472072"/>
                  <a:pt x="5645507" y="2462770"/>
                  <a:pt x="5638066" y="2444167"/>
                </a:cubicBezTo>
                <a:cubicBezTo>
                  <a:pt x="5630625" y="2425563"/>
                  <a:pt x="5626904" y="2379055"/>
                  <a:pt x="5626904" y="2304640"/>
                </a:cubicBezTo>
                <a:lnTo>
                  <a:pt x="5626904" y="1793044"/>
                </a:lnTo>
                <a:cubicBezTo>
                  <a:pt x="5626904" y="1721730"/>
                  <a:pt x="5630470" y="1676772"/>
                  <a:pt x="5637601" y="1658168"/>
                </a:cubicBezTo>
                <a:cubicBezTo>
                  <a:pt x="5644732" y="1639565"/>
                  <a:pt x="5660701" y="1630263"/>
                  <a:pt x="5685505" y="1630263"/>
                </a:cubicBezTo>
                <a:close/>
                <a:moveTo>
                  <a:pt x="4700002" y="1630263"/>
                </a:moveTo>
                <a:cubicBezTo>
                  <a:pt x="4722327" y="1630263"/>
                  <a:pt x="4736899" y="1638480"/>
                  <a:pt x="4743721" y="1654913"/>
                </a:cubicBezTo>
                <a:cubicBezTo>
                  <a:pt x="4750542" y="1671346"/>
                  <a:pt x="4753953" y="1711188"/>
                  <a:pt x="4753953" y="1774440"/>
                </a:cubicBezTo>
                <a:lnTo>
                  <a:pt x="4753953" y="2343708"/>
                </a:lnTo>
                <a:cubicBezTo>
                  <a:pt x="4753953" y="2397038"/>
                  <a:pt x="4750387" y="2431765"/>
                  <a:pt x="4743256" y="2447888"/>
                </a:cubicBezTo>
                <a:cubicBezTo>
                  <a:pt x="4736124" y="2464011"/>
                  <a:pt x="4721396" y="2472072"/>
                  <a:pt x="4699072" y="2472072"/>
                </a:cubicBezTo>
                <a:cubicBezTo>
                  <a:pt x="4677368" y="2472072"/>
                  <a:pt x="4662795" y="2463235"/>
                  <a:pt x="4655354" y="2445562"/>
                </a:cubicBezTo>
                <a:cubicBezTo>
                  <a:pt x="4647913" y="2427889"/>
                  <a:pt x="4644192" y="2389907"/>
                  <a:pt x="4644192" y="2331616"/>
                </a:cubicBezTo>
                <a:lnTo>
                  <a:pt x="4644192" y="1774440"/>
                </a:lnTo>
                <a:cubicBezTo>
                  <a:pt x="4644192" y="1711188"/>
                  <a:pt x="4647913" y="1671346"/>
                  <a:pt x="4655354" y="1654913"/>
                </a:cubicBezTo>
                <a:cubicBezTo>
                  <a:pt x="4662795" y="1638480"/>
                  <a:pt x="4677678" y="1630263"/>
                  <a:pt x="4700002" y="1630263"/>
                </a:cubicBezTo>
                <a:close/>
                <a:moveTo>
                  <a:pt x="8194338" y="1433996"/>
                </a:moveTo>
                <a:lnTo>
                  <a:pt x="8194338" y="2668339"/>
                </a:lnTo>
                <a:lnTo>
                  <a:pt x="8628730" y="2668339"/>
                </a:lnTo>
                <a:cubicBezTo>
                  <a:pt x="8756474" y="2668339"/>
                  <a:pt x="8848561" y="2662293"/>
                  <a:pt x="8904992" y="2650201"/>
                </a:cubicBezTo>
                <a:cubicBezTo>
                  <a:pt x="8961423" y="2638109"/>
                  <a:pt x="9002815" y="2607568"/>
                  <a:pt x="9029170" y="2558578"/>
                </a:cubicBezTo>
                <a:cubicBezTo>
                  <a:pt x="9055526" y="2509589"/>
                  <a:pt x="9068703" y="2428664"/>
                  <a:pt x="9068703" y="2315803"/>
                </a:cubicBezTo>
                <a:lnTo>
                  <a:pt x="9068703" y="2190229"/>
                </a:lnTo>
                <a:cubicBezTo>
                  <a:pt x="9068703" y="2085429"/>
                  <a:pt x="9054750" y="2008845"/>
                  <a:pt x="9026845" y="1960475"/>
                </a:cubicBezTo>
                <a:cubicBezTo>
                  <a:pt x="8998939" y="1912106"/>
                  <a:pt x="8955532" y="1880790"/>
                  <a:pt x="8896620" y="1866528"/>
                </a:cubicBezTo>
                <a:cubicBezTo>
                  <a:pt x="8837709" y="1852265"/>
                  <a:pt x="8748412" y="1845134"/>
                  <a:pt x="8628730" y="1845134"/>
                </a:cubicBezTo>
                <a:lnTo>
                  <a:pt x="8567338" y="1845134"/>
                </a:lnTo>
                <a:lnTo>
                  <a:pt x="8567338" y="1433996"/>
                </a:lnTo>
                <a:close/>
                <a:moveTo>
                  <a:pt x="7213263" y="1433996"/>
                </a:moveTo>
                <a:lnTo>
                  <a:pt x="7213263" y="2668339"/>
                </a:lnTo>
                <a:lnTo>
                  <a:pt x="7643934" y="2668339"/>
                </a:lnTo>
                <a:cubicBezTo>
                  <a:pt x="7827489" y="2668339"/>
                  <a:pt x="7946706" y="2645550"/>
                  <a:pt x="8001587" y="2599971"/>
                </a:cubicBezTo>
                <a:cubicBezTo>
                  <a:pt x="8056467" y="2554393"/>
                  <a:pt x="8083907" y="2468661"/>
                  <a:pt x="8083907" y="2342778"/>
                </a:cubicBezTo>
                <a:lnTo>
                  <a:pt x="8083907" y="2270224"/>
                </a:lnTo>
                <a:cubicBezTo>
                  <a:pt x="8083907" y="2199531"/>
                  <a:pt x="8062048" y="2140775"/>
                  <a:pt x="8018330" y="2093956"/>
                </a:cubicBezTo>
                <a:cubicBezTo>
                  <a:pt x="7974612" y="2047137"/>
                  <a:pt x="7914925" y="2017526"/>
                  <a:pt x="7839271" y="2005124"/>
                </a:cubicBezTo>
                <a:cubicBezTo>
                  <a:pt x="7984378" y="1985900"/>
                  <a:pt x="8056932" y="1906525"/>
                  <a:pt x="8056932" y="1766999"/>
                </a:cubicBezTo>
                <a:cubicBezTo>
                  <a:pt x="8056932" y="1645456"/>
                  <a:pt x="8028252" y="1559570"/>
                  <a:pt x="7970891" y="1509340"/>
                </a:cubicBezTo>
                <a:cubicBezTo>
                  <a:pt x="7913530" y="1459111"/>
                  <a:pt x="7808885" y="1433996"/>
                  <a:pt x="7656957" y="1433996"/>
                </a:cubicBezTo>
                <a:close/>
                <a:moveTo>
                  <a:pt x="3290787" y="1433996"/>
                </a:moveTo>
                <a:lnTo>
                  <a:pt x="3290787" y="1479575"/>
                </a:lnTo>
                <a:cubicBezTo>
                  <a:pt x="3290787" y="1691034"/>
                  <a:pt x="3275439" y="1874434"/>
                  <a:pt x="3244743" y="2029774"/>
                </a:cubicBezTo>
                <a:cubicBezTo>
                  <a:pt x="3214047" y="2185113"/>
                  <a:pt x="3174825" y="2299679"/>
                  <a:pt x="3127076" y="2373474"/>
                </a:cubicBezTo>
                <a:lnTo>
                  <a:pt x="3047080" y="2373474"/>
                </a:lnTo>
                <a:lnTo>
                  <a:pt x="3047080" y="2906464"/>
                </a:lnTo>
                <a:lnTo>
                  <a:pt x="3298228" y="2906464"/>
                </a:lnTo>
                <a:lnTo>
                  <a:pt x="3298228" y="2668339"/>
                </a:lnTo>
                <a:lnTo>
                  <a:pt x="3930747" y="2668339"/>
                </a:lnTo>
                <a:lnTo>
                  <a:pt x="3930747" y="2906464"/>
                </a:lnTo>
                <a:lnTo>
                  <a:pt x="4181895" y="2906464"/>
                </a:lnTo>
                <a:lnTo>
                  <a:pt x="4181895" y="2371613"/>
                </a:lnTo>
                <a:lnTo>
                  <a:pt x="4101900" y="2371613"/>
                </a:lnTo>
                <a:lnTo>
                  <a:pt x="4101900" y="1433996"/>
                </a:lnTo>
                <a:close/>
                <a:moveTo>
                  <a:pt x="9589564" y="1411672"/>
                </a:moveTo>
                <a:cubicBezTo>
                  <a:pt x="9503368" y="1411672"/>
                  <a:pt x="9427094" y="1428260"/>
                  <a:pt x="9360741" y="1461436"/>
                </a:cubicBezTo>
                <a:cubicBezTo>
                  <a:pt x="9294388" y="1494612"/>
                  <a:pt x="9246639" y="1542361"/>
                  <a:pt x="9217494" y="1604683"/>
                </a:cubicBezTo>
                <a:cubicBezTo>
                  <a:pt x="9188348" y="1667005"/>
                  <a:pt x="9173775" y="1752116"/>
                  <a:pt x="9173775" y="1860016"/>
                </a:cubicBezTo>
                <a:lnTo>
                  <a:pt x="9173775" y="2219994"/>
                </a:lnTo>
                <a:cubicBezTo>
                  <a:pt x="9173775" y="2311772"/>
                  <a:pt x="9180287" y="2381690"/>
                  <a:pt x="9193309" y="2429749"/>
                </a:cubicBezTo>
                <a:cubicBezTo>
                  <a:pt x="9206331" y="2477808"/>
                  <a:pt x="9229741" y="2521837"/>
                  <a:pt x="9263537" y="2561834"/>
                </a:cubicBezTo>
                <a:cubicBezTo>
                  <a:pt x="9297334" y="2601832"/>
                  <a:pt x="9344617" y="2633303"/>
                  <a:pt x="9405389" y="2656247"/>
                </a:cubicBezTo>
                <a:cubicBezTo>
                  <a:pt x="9466161" y="2679191"/>
                  <a:pt x="9536233" y="2690663"/>
                  <a:pt x="9615609" y="2690663"/>
                </a:cubicBezTo>
                <a:cubicBezTo>
                  <a:pt x="9697464" y="2690663"/>
                  <a:pt x="9765522" y="2679036"/>
                  <a:pt x="9819782" y="2655782"/>
                </a:cubicBezTo>
                <a:cubicBezTo>
                  <a:pt x="9874042" y="2632527"/>
                  <a:pt x="9918846" y="2597646"/>
                  <a:pt x="9954193" y="2551137"/>
                </a:cubicBezTo>
                <a:cubicBezTo>
                  <a:pt x="9989539" y="2504628"/>
                  <a:pt x="10012019" y="2460910"/>
                  <a:pt x="10021631" y="2419982"/>
                </a:cubicBezTo>
                <a:cubicBezTo>
                  <a:pt x="10031242" y="2379055"/>
                  <a:pt x="10036048" y="2320453"/>
                  <a:pt x="10036048" y="2244179"/>
                </a:cubicBezTo>
                <a:lnTo>
                  <a:pt x="10036048" y="2153022"/>
                </a:lnTo>
                <a:lnTo>
                  <a:pt x="9679791" y="2153022"/>
                </a:lnTo>
                <a:lnTo>
                  <a:pt x="9679791" y="2315803"/>
                </a:lnTo>
                <a:cubicBezTo>
                  <a:pt x="9679791" y="2377194"/>
                  <a:pt x="9674985" y="2418587"/>
                  <a:pt x="9665373" y="2439981"/>
                </a:cubicBezTo>
                <a:cubicBezTo>
                  <a:pt x="9655762" y="2461375"/>
                  <a:pt x="9636693" y="2472072"/>
                  <a:pt x="9608167" y="2472072"/>
                </a:cubicBezTo>
                <a:cubicBezTo>
                  <a:pt x="9585223" y="2472072"/>
                  <a:pt x="9569720" y="2464011"/>
                  <a:pt x="9561659" y="2447888"/>
                </a:cubicBezTo>
                <a:cubicBezTo>
                  <a:pt x="9553597" y="2431765"/>
                  <a:pt x="9549566" y="2395798"/>
                  <a:pt x="9549566" y="2339987"/>
                </a:cubicBezTo>
                <a:lnTo>
                  <a:pt x="9549566" y="2073027"/>
                </a:lnTo>
                <a:lnTo>
                  <a:pt x="10036048" y="2073027"/>
                </a:lnTo>
                <a:lnTo>
                  <a:pt x="10036048" y="1909316"/>
                </a:lnTo>
                <a:cubicBezTo>
                  <a:pt x="10036048" y="1789633"/>
                  <a:pt x="10022251" y="1696771"/>
                  <a:pt x="9994655" y="1630728"/>
                </a:cubicBezTo>
                <a:cubicBezTo>
                  <a:pt x="9967060" y="1564686"/>
                  <a:pt x="9919001" y="1511666"/>
                  <a:pt x="9850478" y="1471668"/>
                </a:cubicBezTo>
                <a:cubicBezTo>
                  <a:pt x="9781955" y="1431670"/>
                  <a:pt x="9694984" y="1411672"/>
                  <a:pt x="9589564" y="1411672"/>
                </a:cubicBezTo>
                <a:close/>
                <a:moveTo>
                  <a:pt x="6649130" y="1411672"/>
                </a:moveTo>
                <a:cubicBezTo>
                  <a:pt x="6548671" y="1411672"/>
                  <a:pt x="6466195" y="1431205"/>
                  <a:pt x="6401703" y="1470273"/>
                </a:cubicBezTo>
                <a:cubicBezTo>
                  <a:pt x="6337211" y="1509340"/>
                  <a:pt x="6292562" y="1561120"/>
                  <a:pt x="6267758" y="1625612"/>
                </a:cubicBezTo>
                <a:cubicBezTo>
                  <a:pt x="6242953" y="1690105"/>
                  <a:pt x="6230551" y="1779711"/>
                  <a:pt x="6230551" y="1894433"/>
                </a:cubicBezTo>
                <a:lnTo>
                  <a:pt x="6230551" y="2210693"/>
                </a:lnTo>
                <a:cubicBezTo>
                  <a:pt x="6230551" y="2315492"/>
                  <a:pt x="6237372" y="2394093"/>
                  <a:pt x="6251014" y="2446492"/>
                </a:cubicBezTo>
                <a:cubicBezTo>
                  <a:pt x="6264657" y="2498892"/>
                  <a:pt x="6287446" y="2543541"/>
                  <a:pt x="6319382" y="2580438"/>
                </a:cubicBezTo>
                <a:cubicBezTo>
                  <a:pt x="6351319" y="2617334"/>
                  <a:pt x="6396122" y="2644930"/>
                  <a:pt x="6453793" y="2663223"/>
                </a:cubicBezTo>
                <a:cubicBezTo>
                  <a:pt x="6511464" y="2681517"/>
                  <a:pt x="6581847" y="2690663"/>
                  <a:pt x="6664943" y="2690663"/>
                </a:cubicBezTo>
                <a:cubicBezTo>
                  <a:pt x="6739357" y="2690663"/>
                  <a:pt x="6805245" y="2679967"/>
                  <a:pt x="6862605" y="2658572"/>
                </a:cubicBezTo>
                <a:cubicBezTo>
                  <a:pt x="6919966" y="2637178"/>
                  <a:pt x="6966939" y="2604002"/>
                  <a:pt x="7003527" y="2559044"/>
                </a:cubicBezTo>
                <a:cubicBezTo>
                  <a:pt x="7040113" y="2514085"/>
                  <a:pt x="7063988" y="2465716"/>
                  <a:pt x="7075150" y="2413936"/>
                </a:cubicBezTo>
                <a:cubicBezTo>
                  <a:pt x="7086312" y="2362156"/>
                  <a:pt x="7091893" y="2280766"/>
                  <a:pt x="7091893" y="2169765"/>
                </a:cubicBezTo>
                <a:lnTo>
                  <a:pt x="7091893" y="1867458"/>
                </a:lnTo>
                <a:cubicBezTo>
                  <a:pt x="7091893" y="1780021"/>
                  <a:pt x="7085847" y="1714909"/>
                  <a:pt x="7073755" y="1672121"/>
                </a:cubicBezTo>
                <a:cubicBezTo>
                  <a:pt x="7061663" y="1629333"/>
                  <a:pt x="7039183" y="1587785"/>
                  <a:pt x="7006317" y="1547477"/>
                </a:cubicBezTo>
                <a:cubicBezTo>
                  <a:pt x="6973451" y="1507170"/>
                  <a:pt x="6926787" y="1474459"/>
                  <a:pt x="6866326" y="1449344"/>
                </a:cubicBezTo>
                <a:cubicBezTo>
                  <a:pt x="6805864" y="1424229"/>
                  <a:pt x="6733465" y="1411672"/>
                  <a:pt x="6649130" y="1411672"/>
                </a:cubicBezTo>
                <a:close/>
                <a:moveTo>
                  <a:pt x="5869680" y="1411672"/>
                </a:moveTo>
                <a:cubicBezTo>
                  <a:pt x="5821931" y="1411672"/>
                  <a:pt x="5777903" y="1422543"/>
                  <a:pt x="5737595" y="1444286"/>
                </a:cubicBezTo>
                <a:cubicBezTo>
                  <a:pt x="5697287" y="1466029"/>
                  <a:pt x="5660390" y="1498953"/>
                  <a:pt x="5626904" y="1543059"/>
                </a:cubicBezTo>
                <a:lnTo>
                  <a:pt x="5633415" y="1433996"/>
                </a:lnTo>
                <a:lnTo>
                  <a:pt x="5251113" y="1433996"/>
                </a:lnTo>
                <a:lnTo>
                  <a:pt x="5251113" y="2844143"/>
                </a:lnTo>
                <a:lnTo>
                  <a:pt x="5626904" y="2844143"/>
                </a:lnTo>
                <a:lnTo>
                  <a:pt x="5626904" y="2561136"/>
                </a:lnTo>
                <a:cubicBezTo>
                  <a:pt x="5659771" y="2604002"/>
                  <a:pt x="5696047" y="2636306"/>
                  <a:pt x="5735735" y="2658049"/>
                </a:cubicBezTo>
                <a:cubicBezTo>
                  <a:pt x="5775422" y="2679792"/>
                  <a:pt x="5818520" y="2690663"/>
                  <a:pt x="5865029" y="2690663"/>
                </a:cubicBezTo>
                <a:cubicBezTo>
                  <a:pt x="5923320" y="2690663"/>
                  <a:pt x="5973084" y="2676556"/>
                  <a:pt x="6014322" y="2648340"/>
                </a:cubicBezTo>
                <a:cubicBezTo>
                  <a:pt x="6055560" y="2620125"/>
                  <a:pt x="6082845" y="2582298"/>
                  <a:pt x="6096178" y="2534859"/>
                </a:cubicBezTo>
                <a:cubicBezTo>
                  <a:pt x="6109510" y="2487420"/>
                  <a:pt x="6116176" y="2407580"/>
                  <a:pt x="6116176" y="2295339"/>
                </a:cubicBezTo>
                <a:lnTo>
                  <a:pt x="6116176" y="1775371"/>
                </a:lnTo>
                <a:cubicBezTo>
                  <a:pt x="6116176" y="1677392"/>
                  <a:pt x="6110906" y="1607939"/>
                  <a:pt x="6100363" y="1567011"/>
                </a:cubicBezTo>
                <a:cubicBezTo>
                  <a:pt x="6089821" y="1526083"/>
                  <a:pt x="6063311" y="1489961"/>
                  <a:pt x="6020834" y="1458646"/>
                </a:cubicBezTo>
                <a:cubicBezTo>
                  <a:pt x="5978355" y="1427330"/>
                  <a:pt x="5927971" y="1411672"/>
                  <a:pt x="5869680" y="1411672"/>
                </a:cubicBezTo>
                <a:close/>
                <a:moveTo>
                  <a:pt x="4686980" y="1411672"/>
                </a:moveTo>
                <a:cubicBezTo>
                  <a:pt x="4586521" y="1411672"/>
                  <a:pt x="4504045" y="1431205"/>
                  <a:pt x="4439553" y="1470273"/>
                </a:cubicBezTo>
                <a:cubicBezTo>
                  <a:pt x="4375062" y="1509340"/>
                  <a:pt x="4330413" y="1561120"/>
                  <a:pt x="4305608" y="1625612"/>
                </a:cubicBezTo>
                <a:cubicBezTo>
                  <a:pt x="4280803" y="1690105"/>
                  <a:pt x="4268401" y="1779711"/>
                  <a:pt x="4268401" y="1894433"/>
                </a:cubicBezTo>
                <a:lnTo>
                  <a:pt x="4268401" y="2210693"/>
                </a:lnTo>
                <a:cubicBezTo>
                  <a:pt x="4268401" y="2315492"/>
                  <a:pt x="4275222" y="2394093"/>
                  <a:pt x="4288865" y="2446492"/>
                </a:cubicBezTo>
                <a:cubicBezTo>
                  <a:pt x="4302507" y="2498892"/>
                  <a:pt x="4325297" y="2543541"/>
                  <a:pt x="4357233" y="2580438"/>
                </a:cubicBezTo>
                <a:cubicBezTo>
                  <a:pt x="4389169" y="2617334"/>
                  <a:pt x="4433973" y="2644930"/>
                  <a:pt x="4491643" y="2663223"/>
                </a:cubicBezTo>
                <a:cubicBezTo>
                  <a:pt x="4549314" y="2681517"/>
                  <a:pt x="4619697" y="2690663"/>
                  <a:pt x="4702793" y="2690663"/>
                </a:cubicBezTo>
                <a:cubicBezTo>
                  <a:pt x="4777207" y="2690663"/>
                  <a:pt x="4843094" y="2679967"/>
                  <a:pt x="4900456" y="2658572"/>
                </a:cubicBezTo>
                <a:cubicBezTo>
                  <a:pt x="4957816" y="2637178"/>
                  <a:pt x="5004790" y="2604002"/>
                  <a:pt x="5041377" y="2559044"/>
                </a:cubicBezTo>
                <a:cubicBezTo>
                  <a:pt x="5077964" y="2514085"/>
                  <a:pt x="5101838" y="2465716"/>
                  <a:pt x="5113000" y="2413936"/>
                </a:cubicBezTo>
                <a:cubicBezTo>
                  <a:pt x="5124163" y="2362156"/>
                  <a:pt x="5129744" y="2280766"/>
                  <a:pt x="5129744" y="2169765"/>
                </a:cubicBezTo>
                <a:lnTo>
                  <a:pt x="5129744" y="1867458"/>
                </a:lnTo>
                <a:cubicBezTo>
                  <a:pt x="5129744" y="1780021"/>
                  <a:pt x="5123698" y="1714909"/>
                  <a:pt x="5111606" y="1672121"/>
                </a:cubicBezTo>
                <a:cubicBezTo>
                  <a:pt x="5099513" y="1629333"/>
                  <a:pt x="5077033" y="1587785"/>
                  <a:pt x="5044168" y="1547477"/>
                </a:cubicBezTo>
                <a:cubicBezTo>
                  <a:pt x="5011301" y="1507170"/>
                  <a:pt x="4964638" y="1474459"/>
                  <a:pt x="4904176" y="1449344"/>
                </a:cubicBezTo>
                <a:cubicBezTo>
                  <a:pt x="4843715" y="1424229"/>
                  <a:pt x="4771316" y="1411672"/>
                  <a:pt x="4686980" y="1411672"/>
                </a:cubicBezTo>
                <a:close/>
                <a:moveTo>
                  <a:pt x="2480194" y="1132619"/>
                </a:moveTo>
                <a:cubicBezTo>
                  <a:pt x="2336947" y="1132619"/>
                  <a:pt x="2232458" y="1157889"/>
                  <a:pt x="2166725" y="1208429"/>
                </a:cubicBezTo>
                <a:cubicBezTo>
                  <a:pt x="2100992" y="1258968"/>
                  <a:pt x="2068126" y="1356171"/>
                  <a:pt x="2068126" y="1500039"/>
                </a:cubicBezTo>
                <a:lnTo>
                  <a:pt x="2068126" y="1628403"/>
                </a:lnTo>
                <a:lnTo>
                  <a:pt x="2443917" y="1628403"/>
                </a:lnTo>
                <a:lnTo>
                  <a:pt x="2443917" y="1504689"/>
                </a:lnTo>
                <a:cubicBezTo>
                  <a:pt x="2443917" y="1447018"/>
                  <a:pt x="2448723" y="1409346"/>
                  <a:pt x="2458335" y="1391673"/>
                </a:cubicBezTo>
                <a:cubicBezTo>
                  <a:pt x="2467947" y="1374000"/>
                  <a:pt x="2485775" y="1365163"/>
                  <a:pt x="2511820" y="1365163"/>
                </a:cubicBezTo>
                <a:cubicBezTo>
                  <a:pt x="2534764" y="1365163"/>
                  <a:pt x="2551663" y="1373535"/>
                  <a:pt x="2562514" y="1390278"/>
                </a:cubicBezTo>
                <a:cubicBezTo>
                  <a:pt x="2573367" y="1407021"/>
                  <a:pt x="2578793" y="1441748"/>
                  <a:pt x="2578793" y="1494458"/>
                </a:cubicBezTo>
                <a:lnTo>
                  <a:pt x="2578793" y="1578173"/>
                </a:lnTo>
                <a:cubicBezTo>
                  <a:pt x="2578793" y="1627162"/>
                  <a:pt x="2574142" y="1663129"/>
                  <a:pt x="2564840" y="1686074"/>
                </a:cubicBezTo>
                <a:cubicBezTo>
                  <a:pt x="2555539" y="1709018"/>
                  <a:pt x="2540346" y="1723901"/>
                  <a:pt x="2519262" y="1730722"/>
                </a:cubicBezTo>
                <a:cubicBezTo>
                  <a:pt x="2498178" y="1737543"/>
                  <a:pt x="2442987" y="1740954"/>
                  <a:pt x="2353690" y="1740954"/>
                </a:cubicBezTo>
                <a:lnTo>
                  <a:pt x="2353690" y="1959545"/>
                </a:lnTo>
                <a:cubicBezTo>
                  <a:pt x="2426864" y="1960786"/>
                  <a:pt x="2476163" y="1965592"/>
                  <a:pt x="2501588" y="1973963"/>
                </a:cubicBezTo>
                <a:cubicBezTo>
                  <a:pt x="2527013" y="1982335"/>
                  <a:pt x="2546237" y="1999853"/>
                  <a:pt x="2559259" y="2026518"/>
                </a:cubicBezTo>
                <a:cubicBezTo>
                  <a:pt x="2572282" y="2053183"/>
                  <a:pt x="2578793" y="2095351"/>
                  <a:pt x="2578793" y="2153022"/>
                </a:cubicBezTo>
                <a:lnTo>
                  <a:pt x="2578793" y="2257202"/>
                </a:lnTo>
                <a:cubicBezTo>
                  <a:pt x="2578793" y="2351459"/>
                  <a:pt x="2574142" y="2409750"/>
                  <a:pt x="2564840" y="2432075"/>
                </a:cubicBezTo>
                <a:cubicBezTo>
                  <a:pt x="2555539" y="2454399"/>
                  <a:pt x="2536315" y="2465561"/>
                  <a:pt x="2507170" y="2465561"/>
                </a:cubicBezTo>
                <a:cubicBezTo>
                  <a:pt x="2480505" y="2465561"/>
                  <a:pt x="2463296" y="2456724"/>
                  <a:pt x="2455545" y="2439051"/>
                </a:cubicBezTo>
                <a:cubicBezTo>
                  <a:pt x="2447793" y="2421378"/>
                  <a:pt x="2443917" y="2379985"/>
                  <a:pt x="2443917" y="2314872"/>
                </a:cubicBezTo>
                <a:lnTo>
                  <a:pt x="2443917" y="2070236"/>
                </a:lnTo>
                <a:lnTo>
                  <a:pt x="2068126" y="2070236"/>
                </a:lnTo>
                <a:lnTo>
                  <a:pt x="2068126" y="2189299"/>
                </a:lnTo>
                <a:cubicBezTo>
                  <a:pt x="2068126" y="2332546"/>
                  <a:pt x="2078823" y="2433160"/>
                  <a:pt x="2100218" y="2491141"/>
                </a:cubicBezTo>
                <a:cubicBezTo>
                  <a:pt x="2121612" y="2549122"/>
                  <a:pt x="2166260" y="2598111"/>
                  <a:pt x="2234163" y="2638109"/>
                </a:cubicBezTo>
                <a:cubicBezTo>
                  <a:pt x="2302066" y="2678106"/>
                  <a:pt x="2395548" y="2698105"/>
                  <a:pt x="2514611" y="2698105"/>
                </a:cubicBezTo>
                <a:cubicBezTo>
                  <a:pt x="2619411" y="2698105"/>
                  <a:pt x="2705297" y="2680887"/>
                  <a:pt x="2772269" y="2646451"/>
                </a:cubicBezTo>
                <a:cubicBezTo>
                  <a:pt x="2839242" y="2612015"/>
                  <a:pt x="2886371" y="2561759"/>
                  <a:pt x="2913656" y="2495683"/>
                </a:cubicBezTo>
                <a:cubicBezTo>
                  <a:pt x="2940942" y="2429606"/>
                  <a:pt x="2954583" y="2336698"/>
                  <a:pt x="2954583" y="2216957"/>
                </a:cubicBezTo>
                <a:cubicBezTo>
                  <a:pt x="2954583" y="2055639"/>
                  <a:pt x="2940631" y="1953109"/>
                  <a:pt x="2912726" y="1909367"/>
                </a:cubicBezTo>
                <a:cubicBezTo>
                  <a:pt x="2884821" y="1865624"/>
                  <a:pt x="2842343" y="1834136"/>
                  <a:pt x="2785292" y="1814903"/>
                </a:cubicBezTo>
                <a:cubicBezTo>
                  <a:pt x="2842962" y="1783917"/>
                  <a:pt x="2883270" y="1749677"/>
                  <a:pt x="2906215" y="1712184"/>
                </a:cubicBezTo>
                <a:cubicBezTo>
                  <a:pt x="2929159" y="1674691"/>
                  <a:pt x="2940631" y="1613806"/>
                  <a:pt x="2940631" y="1529528"/>
                </a:cubicBezTo>
                <a:cubicBezTo>
                  <a:pt x="2940631" y="1404972"/>
                  <a:pt x="2908695" y="1307681"/>
                  <a:pt x="2844823" y="1237656"/>
                </a:cubicBezTo>
                <a:cubicBezTo>
                  <a:pt x="2780951" y="1167632"/>
                  <a:pt x="2659408" y="1132619"/>
                  <a:pt x="2480194" y="113261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7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fi-FI" sz="13500" dirty="0">
              <a:latin typeface="Impact" panose="020B080603090205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C60231B2-0368-5C8B-1C8B-8248708EF2C6}"/>
              </a:ext>
            </a:extLst>
          </p:cNvPr>
          <p:cNvSpPr txBox="1"/>
          <p:nvPr/>
        </p:nvSpPr>
        <p:spPr>
          <a:xfrm>
            <a:off x="539319" y="-5757121"/>
            <a:ext cx="5623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</a:t>
            </a:r>
            <a:endParaRPr lang="fi-FI" sz="5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326B351-5647-80A7-4AE1-0084F91F1CCF}"/>
              </a:ext>
            </a:extLst>
          </p:cNvPr>
          <p:cNvSpPr txBox="1"/>
          <p:nvPr/>
        </p:nvSpPr>
        <p:spPr>
          <a:xfrm>
            <a:off x="673295" y="-4222462"/>
            <a:ext cx="1111336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- важная составляющая общего благополучия, которая подразумевает поддержание оптимального функционирования мозга и нервной системы.</a:t>
            </a:r>
            <a:r>
              <a:rPr lang="fi-FI" sz="3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Это включает в себя когнитивные функции, эмоциональное равновесие и физическое здоровье, а также многое другое.</a:t>
            </a:r>
            <a:endParaRPr lang="fi-FI" sz="3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7C7DB691-A897-5158-9BF5-C9B877AA3E71}"/>
              </a:ext>
            </a:extLst>
          </p:cNvPr>
          <p:cNvSpPr txBox="1"/>
          <p:nvPr/>
        </p:nvSpPr>
        <p:spPr>
          <a:xfrm>
            <a:off x="15597" y="-4243093"/>
            <a:ext cx="1165268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0" dirty="0">
                <a:solidFill>
                  <a:schemeClr val="bg1"/>
                </a:solidFill>
                <a:latin typeface="Impact" panose="020B0806030902050204" pitchFamily="34" charset="0"/>
              </a:rPr>
              <a:t>КЛЮЧЕВЫЕ ФАКТОРЫ ДЛЯ ПОДДЕРЖАНИЯ ЗДОРОВЬЯ МОЗГА</a:t>
            </a:r>
            <a:endParaRPr lang="fi-FI" sz="7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7" name="Kuva 36" descr="Kävely tasaisella täytöllä">
            <a:extLst>
              <a:ext uri="{FF2B5EF4-FFF2-40B4-BE49-F238E27FC236}">
                <a16:creationId xmlns:a16="http://schemas.microsoft.com/office/drawing/2014/main" id="{5190AC3E-4C66-3C4F-23FB-B2F3106F2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8029" y="762098"/>
            <a:ext cx="1496911" cy="1496911"/>
          </a:xfrm>
          <a:prstGeom prst="rect">
            <a:avLst/>
          </a:prstGeom>
        </p:spPr>
      </p:pic>
      <p:pic>
        <p:nvPicPr>
          <p:cNvPr id="38" name="Kuva 37" descr="Ruoka tarvikkeet laukku tasaisella täytöllä">
            <a:extLst>
              <a:ext uri="{FF2B5EF4-FFF2-40B4-BE49-F238E27FC236}">
                <a16:creationId xmlns:a16="http://schemas.microsoft.com/office/drawing/2014/main" id="{DAC71CBA-7628-F705-8E3A-D1B40B6544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6150" y="796972"/>
            <a:ext cx="1427162" cy="1427162"/>
          </a:xfrm>
          <a:prstGeom prst="rect">
            <a:avLst/>
          </a:prstGeom>
        </p:spPr>
      </p:pic>
      <p:sp>
        <p:nvSpPr>
          <p:cNvPr id="39" name="Tekstiruutu 38">
            <a:extLst>
              <a:ext uri="{FF2B5EF4-FFF2-40B4-BE49-F238E27FC236}">
                <a16:creationId xmlns:a16="http://schemas.microsoft.com/office/drawing/2014/main" id="{E28212F1-9B12-1453-D9BD-BBF05EBAAEB1}"/>
              </a:ext>
            </a:extLst>
          </p:cNvPr>
          <p:cNvSpPr txBox="1"/>
          <p:nvPr/>
        </p:nvSpPr>
        <p:spPr>
          <a:xfrm>
            <a:off x="263231" y="2662556"/>
            <a:ext cx="3732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Регулярные физические упражнения улучшают приток крови к мозгу, что питает клетки мозга.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Полезными видами упражнений являются ходьба, плавание и силовые тренировки.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E0C26F50-8CF9-E151-DAFC-C95F0CDFB7DA}"/>
              </a:ext>
            </a:extLst>
          </p:cNvPr>
          <p:cNvSpPr txBox="1"/>
          <p:nvPr/>
        </p:nvSpPr>
        <p:spPr>
          <a:xfrm>
            <a:off x="4107782" y="2662556"/>
            <a:ext cx="39764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поддерживается диетой, богатой фруктами, овощами, цельными злаками и нежирными белками.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В частности, жирные кислоты омега-3, содержащиеся в рыбе и льняном семени, важны для когнитивной функции.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7A197E2F-C1DB-AF64-D292-6F0E1B1875F6}"/>
              </a:ext>
            </a:extLst>
          </p:cNvPr>
          <p:cNvSpPr txBox="1"/>
          <p:nvPr/>
        </p:nvSpPr>
        <p:spPr>
          <a:xfrm>
            <a:off x="8196173" y="2662556"/>
            <a:ext cx="38531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Занятия, бросающие вызов мозгу, такие как головоломки, чтение и освоение новых навыков, помогают поддерживать когнитивные функции.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Пожизненное обучение и любознательность важны для здоровья мозга.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2" name="Kuva 41" descr="Avoin kirja ääriviiva">
            <a:extLst>
              <a:ext uri="{FF2B5EF4-FFF2-40B4-BE49-F238E27FC236}">
                <a16:creationId xmlns:a16="http://schemas.microsoft.com/office/drawing/2014/main" id="{9AA7D7D5-C815-B90A-93D4-D7E0946339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39579" y="871982"/>
            <a:ext cx="1352152" cy="13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73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2B1AB6-D6BB-3441-5835-07D27902B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4F89B8D5-22C3-31EB-8C81-B48C1106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D0CCB06-8C5B-7C56-AC43-F0B90A461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Vanhat naiset eläkkeelle jäämiskodissa">
            <a:extLst>
              <a:ext uri="{FF2B5EF4-FFF2-40B4-BE49-F238E27FC236}">
                <a16:creationId xmlns:a16="http://schemas.microsoft.com/office/drawing/2014/main" id="{11675124-286D-50C4-48D0-BA4FFA61CF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32999EF-062E-7330-E667-7418B5E74FDA}"/>
              </a:ext>
            </a:extLst>
          </p:cNvPr>
          <p:cNvSpPr txBox="1"/>
          <p:nvPr/>
        </p:nvSpPr>
        <p:spPr>
          <a:xfrm>
            <a:off x="519176" y="-5645168"/>
            <a:ext cx="112029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Также был выявлен ряд других факторов риска, лежащих в основе расстройств памяти. Среди прочего, есть данные исследований, связывающих депрессию, загрязнение воздуха, травмы головы, нарушения слуха и употребление алкоголя в больших количествах с повышенным риском развития заболеваний памяти.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107937E-A033-A57A-C7E9-92B984EE1852}"/>
              </a:ext>
            </a:extLst>
          </p:cNvPr>
          <p:cNvSpPr txBox="1"/>
          <p:nvPr/>
        </p:nvSpPr>
        <p:spPr>
          <a:xfrm>
            <a:off x="519176" y="2653151"/>
            <a:ext cx="1120292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solidFill>
                  <a:schemeClr val="bg1"/>
                </a:solidFill>
                <a:latin typeface="Aptos Black" panose="020B0004020202020204" pitchFamily="34" charset="0"/>
              </a:rPr>
              <a:t>Оберегает мозг</a:t>
            </a:r>
            <a:r>
              <a:rPr lang="fi-FI" sz="4500" dirty="0">
                <a:solidFill>
                  <a:schemeClr val="bg1"/>
                </a:solidFill>
                <a:latin typeface="Aptos Black" panose="020B0004020202020204" pitchFamily="34" charset="0"/>
              </a:rPr>
              <a:t>:</a:t>
            </a:r>
            <a:endParaRPr lang="ru-RU" sz="45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r>
              <a:rPr lang="fi-FI" sz="4000" dirty="0">
                <a:solidFill>
                  <a:schemeClr val="bg1"/>
                </a:solidFill>
                <a:latin typeface="Aptos Black" panose="020B0004020202020204" pitchFamily="34" charset="0"/>
              </a:rPr>
              <a:t>- </a:t>
            </a:r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высокое образование</a:t>
            </a:r>
          </a:p>
          <a:p>
            <a:r>
              <a:rPr lang="fi-FI" sz="4000" dirty="0">
                <a:solidFill>
                  <a:schemeClr val="bg1"/>
                </a:solidFill>
                <a:latin typeface="Aptos Black" panose="020B0004020202020204" pitchFamily="34" charset="0"/>
              </a:rPr>
              <a:t>- </a:t>
            </a:r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физическая активность</a:t>
            </a:r>
          </a:p>
          <a:p>
            <a:r>
              <a:rPr lang="fi-FI" sz="4000" dirty="0">
                <a:solidFill>
                  <a:schemeClr val="bg1"/>
                </a:solidFill>
                <a:latin typeface="Aptos Black" panose="020B0004020202020204" pitchFamily="34" charset="0"/>
              </a:rPr>
              <a:t>- </a:t>
            </a:r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здоровое питание</a:t>
            </a:r>
          </a:p>
          <a:p>
            <a:r>
              <a:rPr lang="fi-FI" sz="4000" dirty="0">
                <a:solidFill>
                  <a:schemeClr val="bg1"/>
                </a:solidFill>
                <a:latin typeface="Aptos Black" panose="020B0004020202020204" pitchFamily="34" charset="0"/>
              </a:rPr>
              <a:t>- </a:t>
            </a:r>
            <a:r>
              <a:rPr lang="ru-RU" sz="4000" dirty="0">
                <a:solidFill>
                  <a:schemeClr val="bg1"/>
                </a:solidFill>
                <a:latin typeface="Aptos Black" panose="020B0004020202020204" pitchFamily="34" charset="0"/>
              </a:rPr>
              <a:t>активный образ жизни.</a:t>
            </a:r>
            <a:endParaRPr lang="fi-FI" sz="40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623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82B73C-755E-C4F5-FD8D-9169DE1F4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Sulje oliivinvihreä haara laskusta">
            <a:extLst>
              <a:ext uri="{FF2B5EF4-FFF2-40B4-BE49-F238E27FC236}">
                <a16:creationId xmlns:a16="http://schemas.microsoft.com/office/drawing/2014/main" id="{2308A036-82D1-841E-31F9-11D759626F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0C91E955-BC99-E0CC-22C5-DBA9C9116CAB}"/>
              </a:ext>
            </a:extLst>
          </p:cNvPr>
          <p:cNvSpPr txBox="1"/>
          <p:nvPr/>
        </p:nvSpPr>
        <p:spPr>
          <a:xfrm>
            <a:off x="708914" y="539635"/>
            <a:ext cx="11202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ptos Black" panose="020B0004020202020204" pitchFamily="34" charset="0"/>
              </a:rPr>
              <a:t>Симптомы ухудшения памяти различны у разных заболеваний памяти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0F81A588-662B-8753-0C37-BEF17BE34BBB}"/>
              </a:ext>
            </a:extLst>
          </p:cNvPr>
          <p:cNvSpPr txBox="1"/>
          <p:nvPr/>
        </p:nvSpPr>
        <p:spPr>
          <a:xfrm>
            <a:off x="708914" y="2098379"/>
            <a:ext cx="10845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ptos Black" panose="020B0004020202020204" pitchFamily="34" charset="0"/>
              </a:rPr>
              <a:t>Ухудшение памяти и когнитивных функций</a:t>
            </a:r>
            <a:endParaRPr lang="fi-FI" sz="3200" dirty="0">
              <a:latin typeface="Aptos Black" panose="020B0004020202020204" pitchFamily="34" charset="0"/>
            </a:endParaRPr>
          </a:p>
          <a:p>
            <a:r>
              <a:rPr lang="ru-RU" sz="3200" dirty="0">
                <a:latin typeface="Aptos Black" panose="020B0004020202020204" pitchFamily="34" charset="0"/>
              </a:rPr>
              <a:t>Снижение способности к обучению и организации.</a:t>
            </a:r>
            <a:endParaRPr lang="fi-FI" sz="3200" dirty="0">
              <a:latin typeface="Aptos Black" panose="020B0004020202020204" pitchFamily="34" charset="0"/>
            </a:endParaRPr>
          </a:p>
          <a:p>
            <a:r>
              <a:rPr lang="ru-RU" sz="3200" dirty="0">
                <a:latin typeface="Aptos Black" panose="020B0004020202020204" pitchFamily="34" charset="0"/>
              </a:rPr>
              <a:t>Поведенческие симптомы, такие как агрессия, галлюцинации, перепады настроения, недоверие и т. д.</a:t>
            </a:r>
            <a:endParaRPr lang="fi-FI" sz="3200" dirty="0">
              <a:latin typeface="Aptos Black" panose="020B0004020202020204" pitchFamily="34" charset="0"/>
            </a:endParaRPr>
          </a:p>
          <a:p>
            <a:r>
              <a:rPr lang="ru-RU" sz="3200" dirty="0">
                <a:latin typeface="Aptos Black" panose="020B0004020202020204" pitchFamily="34" charset="0"/>
              </a:rPr>
              <a:t>Изменения личности и поведения</a:t>
            </a:r>
            <a:endParaRPr lang="fi-FI" sz="3200" dirty="0">
              <a:latin typeface="Aptos Black" panose="020B0004020202020204" pitchFamily="34" charset="0"/>
            </a:endParaRPr>
          </a:p>
          <a:p>
            <a:r>
              <a:rPr lang="ru-RU" sz="3200" dirty="0">
                <a:latin typeface="Aptos Black" panose="020B0004020202020204" pitchFamily="34" charset="0"/>
              </a:rPr>
              <a:t>Изоляция от социальных ситуаций</a:t>
            </a:r>
            <a:endParaRPr lang="fi-FI" sz="3200" dirty="0">
              <a:latin typeface="Aptos Black" panose="020B0004020202020204" pitchFamily="34" charset="0"/>
            </a:endParaRPr>
          </a:p>
          <a:p>
            <a:r>
              <a:rPr lang="ru-RU" sz="3200" dirty="0">
                <a:latin typeface="Aptos Black" panose="020B0004020202020204" pitchFamily="34" charset="0"/>
              </a:rPr>
              <a:t>Проблемы с ориентацией во времени и месте</a:t>
            </a:r>
            <a:endParaRPr lang="fi-FI" sz="3200" dirty="0">
              <a:latin typeface="Aptos Black" panose="020B0004020202020204" pitchFamily="34" charset="0"/>
            </a:endParaRPr>
          </a:p>
          <a:p>
            <a:r>
              <a:rPr lang="ru-RU" sz="3200" dirty="0">
                <a:latin typeface="Aptos Black" panose="020B0004020202020204" pitchFamily="34" charset="0"/>
              </a:rPr>
              <a:t>Снижение физической активности, потеря аппетита</a:t>
            </a:r>
            <a:endParaRPr lang="fi-FI" sz="3200" dirty="0">
              <a:latin typeface="Aptos Black" panose="020B00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585D7A0-01D7-F9F1-337E-EBD9F0DC15C0}"/>
              </a:ext>
            </a:extLst>
          </p:cNvPr>
          <p:cNvSpPr txBox="1"/>
          <p:nvPr/>
        </p:nvSpPr>
        <p:spPr>
          <a:xfrm>
            <a:off x="708914" y="7770412"/>
            <a:ext cx="112029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ptos Black" panose="020B0004020202020204" pitchFamily="34" charset="0"/>
              </a:rPr>
              <a:t>МУЗЫКА ПОМОГАЕТ АКТИВИЗИРОВАТЬ ПАМЯТЬ. 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МУЗЫКА ТАКЖЕ ДЕЛАЕТ ВАС СЧАСТЛИВЫМИ И ПОМОГАЕТ РЕГУЛИРОВАТСЯИЗЛЕДОВАНА</a:t>
            </a:r>
            <a:endParaRPr lang="fi-FI" sz="40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05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37D3E3-09B7-DB54-A663-76F58EA28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26D2970E-ED7B-B8EB-1B76-370D4FCB7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Sulje oliivinvihreä haara laskusta">
            <a:extLst>
              <a:ext uri="{FF2B5EF4-FFF2-40B4-BE49-F238E27FC236}">
                <a16:creationId xmlns:a16="http://schemas.microsoft.com/office/drawing/2014/main" id="{AC33BF9E-119F-FA49-101C-D144C7BD20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9806A72B-B5DB-EB8C-8BD5-7E9F06C41AC1}"/>
              </a:ext>
            </a:extLst>
          </p:cNvPr>
          <p:cNvSpPr txBox="1"/>
          <p:nvPr/>
        </p:nvSpPr>
        <p:spPr>
          <a:xfrm>
            <a:off x="708914" y="-6539265"/>
            <a:ext cx="11202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ptos Black" panose="020B0004020202020204" pitchFamily="34" charset="0"/>
              </a:rPr>
              <a:t>Симптомы ухудшения памяти различны у разных заболеваний памяти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31CA70B-9AE9-5D86-FDD0-299E95E8F468}"/>
              </a:ext>
            </a:extLst>
          </p:cNvPr>
          <p:cNvSpPr txBox="1"/>
          <p:nvPr/>
        </p:nvSpPr>
        <p:spPr>
          <a:xfrm>
            <a:off x="708914" y="-4980521"/>
            <a:ext cx="10845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ptos Black" panose="020B0004020202020204" pitchFamily="34" charset="0"/>
              </a:rPr>
              <a:t>Ухудшение памяти и когнитивных функций</a:t>
            </a:r>
            <a:endParaRPr lang="fi-FI" sz="3200" dirty="0">
              <a:latin typeface="Aptos Black" panose="020B0004020202020204" pitchFamily="34" charset="0"/>
            </a:endParaRPr>
          </a:p>
          <a:p>
            <a:r>
              <a:rPr lang="ru-RU" sz="3200" dirty="0">
                <a:latin typeface="Aptos Black" panose="020B0004020202020204" pitchFamily="34" charset="0"/>
              </a:rPr>
              <a:t>Снижение способности к обучению и организации.</a:t>
            </a:r>
            <a:endParaRPr lang="fi-FI" sz="3200" dirty="0">
              <a:latin typeface="Aptos Black" panose="020B0004020202020204" pitchFamily="34" charset="0"/>
            </a:endParaRPr>
          </a:p>
          <a:p>
            <a:r>
              <a:rPr lang="ru-RU" sz="3200" dirty="0">
                <a:latin typeface="Aptos Black" panose="020B0004020202020204" pitchFamily="34" charset="0"/>
              </a:rPr>
              <a:t>Поведенческие симптомы, такие как агрессия, галлюцинации, перепады настроения, недоверие и т. д.</a:t>
            </a:r>
            <a:endParaRPr lang="fi-FI" sz="3200" dirty="0">
              <a:latin typeface="Aptos Black" panose="020B0004020202020204" pitchFamily="34" charset="0"/>
            </a:endParaRPr>
          </a:p>
          <a:p>
            <a:r>
              <a:rPr lang="ru-RU" sz="3200" dirty="0">
                <a:latin typeface="Aptos Black" panose="020B0004020202020204" pitchFamily="34" charset="0"/>
              </a:rPr>
              <a:t>Изменения личности и поведения</a:t>
            </a:r>
            <a:endParaRPr lang="fi-FI" sz="3200" dirty="0">
              <a:latin typeface="Aptos Black" panose="020B0004020202020204" pitchFamily="34" charset="0"/>
            </a:endParaRPr>
          </a:p>
          <a:p>
            <a:r>
              <a:rPr lang="ru-RU" sz="3200" dirty="0">
                <a:latin typeface="Aptos Black" panose="020B0004020202020204" pitchFamily="34" charset="0"/>
              </a:rPr>
              <a:t>Изоляция от социальных ситуаций</a:t>
            </a:r>
            <a:endParaRPr lang="fi-FI" sz="3200" dirty="0">
              <a:latin typeface="Aptos Black" panose="020B0004020202020204" pitchFamily="34" charset="0"/>
            </a:endParaRPr>
          </a:p>
          <a:p>
            <a:r>
              <a:rPr lang="ru-RU" sz="3200" dirty="0">
                <a:latin typeface="Aptos Black" panose="020B0004020202020204" pitchFamily="34" charset="0"/>
              </a:rPr>
              <a:t>Проблемы с ориентацией во времени и месте</a:t>
            </a:r>
            <a:endParaRPr lang="fi-FI" sz="3200" dirty="0">
              <a:latin typeface="Aptos Black" panose="020B0004020202020204" pitchFamily="34" charset="0"/>
            </a:endParaRPr>
          </a:p>
          <a:p>
            <a:r>
              <a:rPr lang="ru-RU" sz="3200" dirty="0">
                <a:latin typeface="Aptos Black" panose="020B0004020202020204" pitchFamily="34" charset="0"/>
              </a:rPr>
              <a:t>Снижение физической активности, потеря аппетита</a:t>
            </a:r>
            <a:endParaRPr lang="fi-FI" sz="3200" dirty="0">
              <a:latin typeface="Aptos Black" panose="020B00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63104FB-D5CD-5C36-1C32-4458E0362B0F}"/>
              </a:ext>
            </a:extLst>
          </p:cNvPr>
          <p:cNvSpPr txBox="1"/>
          <p:nvPr/>
        </p:nvSpPr>
        <p:spPr>
          <a:xfrm>
            <a:off x="708914" y="3428999"/>
            <a:ext cx="112029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ptos Black" panose="020B0004020202020204" pitchFamily="34" charset="0"/>
              </a:rPr>
              <a:t>МУЗЫКА ПОМОГАЕТ АКТИВИЗИРОВАТЬ ПАМЯТЬ. 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МУЗЫКА ТАКЖЕ ДЕЛАЕТ ВАС СЧАСТЛИВЫМИ И ПОМОГАЕТ РЕГУЛИРОВАТСЯИЗЛЕДОВАНА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B0A1296-A6F9-CA20-73AF-5DB545CC3F06}"/>
              </a:ext>
            </a:extLst>
          </p:cNvPr>
          <p:cNvSpPr txBox="1"/>
          <p:nvPr/>
        </p:nvSpPr>
        <p:spPr>
          <a:xfrm>
            <a:off x="708914" y="7498757"/>
            <a:ext cx="1120292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Каков ваш музыкальный вкус? </a:t>
            </a:r>
            <a:endParaRPr lang="fi-FI" sz="4500" dirty="0">
              <a:latin typeface="Aptos Black" panose="020B0004020202020204" pitchFamily="34" charset="0"/>
            </a:endParaRPr>
          </a:p>
          <a:p>
            <a:r>
              <a:rPr lang="ru-RU" sz="4500" dirty="0">
                <a:latin typeface="Aptos Black" panose="020B0004020202020204" pitchFamily="34" charset="0"/>
              </a:rPr>
              <a:t>Слушаете ли вы ту же музыку, что и в юности? </a:t>
            </a:r>
            <a:endParaRPr lang="fi-FI" sz="4500" dirty="0">
              <a:latin typeface="Aptos Black" panose="020B0004020202020204" pitchFamily="34" charset="0"/>
            </a:endParaRPr>
          </a:p>
          <a:p>
            <a:r>
              <a:rPr lang="ru-RU" sz="4500" dirty="0">
                <a:latin typeface="Aptos Black" panose="020B0004020202020204" pitchFamily="34" charset="0"/>
              </a:rPr>
              <a:t>Знаете ли вы, что такое музыкальный интерес?</a:t>
            </a:r>
            <a:endParaRPr lang="fi-FI" sz="45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15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45117-2F89-922C-4821-9C99BC174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E872A104-6743-4FAF-D3CA-E09EDE3F4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Sulje oliivinvihreä haara laskusta">
            <a:extLst>
              <a:ext uri="{FF2B5EF4-FFF2-40B4-BE49-F238E27FC236}">
                <a16:creationId xmlns:a16="http://schemas.microsoft.com/office/drawing/2014/main" id="{9E9C968E-383C-BCB6-0D8D-B7D06C36CE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A2BC7770-56C3-A338-A6B8-B0CC5201546B}"/>
              </a:ext>
            </a:extLst>
          </p:cNvPr>
          <p:cNvSpPr txBox="1"/>
          <p:nvPr/>
        </p:nvSpPr>
        <p:spPr>
          <a:xfrm>
            <a:off x="708914" y="-3490478"/>
            <a:ext cx="112029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ptos Black" panose="020B0004020202020204" pitchFamily="34" charset="0"/>
              </a:rPr>
              <a:t>МУЗЫКА ПОМОГАЕТ АКТИВИЗИРОВАТЬ ПАМЯТЬ. </a:t>
            </a:r>
            <a:endParaRPr lang="fi-FI" sz="4000" dirty="0">
              <a:latin typeface="Aptos Black" panose="020B0004020202020204" pitchFamily="34" charset="0"/>
            </a:endParaRPr>
          </a:p>
          <a:p>
            <a:r>
              <a:rPr lang="ru-RU" sz="4000" dirty="0">
                <a:latin typeface="Aptos Black" panose="020B0004020202020204" pitchFamily="34" charset="0"/>
              </a:rPr>
              <a:t>МУЗЫКА ТАКЖЕ ДЕЛАЕТ ВАС СЧАСТЛИВЫМИ И ПОМОГАЕТ РЕГУЛИРОВАТСЯИЗЛЕДОВАНА</a:t>
            </a:r>
            <a:endParaRPr lang="fi-FI" sz="4000" dirty="0">
              <a:latin typeface="Aptos Black" panose="020B00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539CAA5-4345-0E5F-85C0-E7443662E9A5}"/>
              </a:ext>
            </a:extLst>
          </p:cNvPr>
          <p:cNvSpPr txBox="1"/>
          <p:nvPr/>
        </p:nvSpPr>
        <p:spPr>
          <a:xfrm>
            <a:off x="708914" y="2861442"/>
            <a:ext cx="1120292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Каков ваш музыкальный вкус? </a:t>
            </a:r>
            <a:endParaRPr lang="fi-FI" sz="4500" dirty="0">
              <a:latin typeface="Aptos Black" panose="020B0004020202020204" pitchFamily="34" charset="0"/>
            </a:endParaRPr>
          </a:p>
          <a:p>
            <a:r>
              <a:rPr lang="ru-RU" sz="4500" dirty="0">
                <a:latin typeface="Aptos Black" panose="020B0004020202020204" pitchFamily="34" charset="0"/>
              </a:rPr>
              <a:t>Слушаете ли вы ту же музыку, что и в юности? </a:t>
            </a:r>
            <a:endParaRPr lang="fi-FI" sz="4500" dirty="0">
              <a:latin typeface="Aptos Black" panose="020B0004020202020204" pitchFamily="34" charset="0"/>
            </a:endParaRPr>
          </a:p>
          <a:p>
            <a:r>
              <a:rPr lang="ru-RU" sz="4500" dirty="0">
                <a:latin typeface="Aptos Black" panose="020B0004020202020204" pitchFamily="34" charset="0"/>
              </a:rPr>
              <a:t>Знаете ли вы, что такое музыкальный интерес?</a:t>
            </a:r>
            <a:endParaRPr lang="fi-FI" sz="4500" dirty="0">
              <a:latin typeface="Aptos Black" panose="020B000402020202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010F33B-6FFA-9D91-401F-AD4445566A88}"/>
              </a:ext>
            </a:extLst>
          </p:cNvPr>
          <p:cNvSpPr txBox="1"/>
          <p:nvPr/>
        </p:nvSpPr>
        <p:spPr>
          <a:xfrm>
            <a:off x="708914" y="7549615"/>
            <a:ext cx="1120292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Разнообразные списки слов и </a:t>
            </a:r>
            <a:endParaRPr lang="fi-FI" sz="4500" dirty="0">
              <a:latin typeface="Aptos Black" panose="020B0004020202020204" pitchFamily="34" charset="0"/>
            </a:endParaRPr>
          </a:p>
          <a:p>
            <a:r>
              <a:rPr lang="ru-RU" sz="4500" dirty="0">
                <a:latin typeface="Aptos Black" panose="020B0004020202020204" pitchFamily="34" charset="0"/>
              </a:rPr>
              <a:t>игры-головоломки освежат и активизируют вашу память</a:t>
            </a:r>
            <a:endParaRPr lang="fi-FI" sz="45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03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DFB0B5-4167-359E-84AD-07B3FD5F8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BF52550A-E892-3FEF-418C-DE241452A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Sulje oliivinvihreä haara laskusta">
            <a:extLst>
              <a:ext uri="{FF2B5EF4-FFF2-40B4-BE49-F238E27FC236}">
                <a16:creationId xmlns:a16="http://schemas.microsoft.com/office/drawing/2014/main" id="{1D02806B-A0C5-2291-86A1-C5E11914EA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1793E346-4312-1407-1040-B872A5EC7EF2}"/>
              </a:ext>
            </a:extLst>
          </p:cNvPr>
          <p:cNvSpPr txBox="1"/>
          <p:nvPr/>
        </p:nvSpPr>
        <p:spPr>
          <a:xfrm>
            <a:off x="708914" y="-3900626"/>
            <a:ext cx="1120292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Каков ваш музыкальный вкус? </a:t>
            </a:r>
            <a:endParaRPr lang="fi-FI" sz="4500" dirty="0">
              <a:latin typeface="Aptos Black" panose="020B0004020202020204" pitchFamily="34" charset="0"/>
            </a:endParaRPr>
          </a:p>
          <a:p>
            <a:r>
              <a:rPr lang="ru-RU" sz="4500" dirty="0">
                <a:latin typeface="Aptos Black" panose="020B0004020202020204" pitchFamily="34" charset="0"/>
              </a:rPr>
              <a:t>Слушаете ли вы ту же музыку, что и в юности? </a:t>
            </a:r>
            <a:endParaRPr lang="fi-FI" sz="4500" dirty="0">
              <a:latin typeface="Aptos Black" panose="020B0004020202020204" pitchFamily="34" charset="0"/>
            </a:endParaRPr>
          </a:p>
          <a:p>
            <a:r>
              <a:rPr lang="ru-RU" sz="4500" dirty="0">
                <a:latin typeface="Aptos Black" panose="020B0004020202020204" pitchFamily="34" charset="0"/>
              </a:rPr>
              <a:t>Знаете ли вы, что такое музыкальный интерес?</a:t>
            </a:r>
            <a:endParaRPr lang="fi-FI" sz="4500" dirty="0">
              <a:latin typeface="Aptos Black" panose="020B000402020202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AF4AFCF-E6BA-963F-F547-07EED270430B}"/>
              </a:ext>
            </a:extLst>
          </p:cNvPr>
          <p:cNvSpPr txBox="1"/>
          <p:nvPr/>
        </p:nvSpPr>
        <p:spPr>
          <a:xfrm>
            <a:off x="708914" y="2977615"/>
            <a:ext cx="1120292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ptos Black" panose="020B0004020202020204" pitchFamily="34" charset="0"/>
              </a:rPr>
              <a:t>Разнообразные списки слов и </a:t>
            </a:r>
            <a:endParaRPr lang="fi-FI" sz="4500" dirty="0">
              <a:latin typeface="Aptos Black" panose="020B0004020202020204" pitchFamily="34" charset="0"/>
            </a:endParaRPr>
          </a:p>
          <a:p>
            <a:r>
              <a:rPr lang="ru-RU" sz="4500" dirty="0">
                <a:latin typeface="Aptos Black" panose="020B0004020202020204" pitchFamily="34" charset="0"/>
              </a:rPr>
              <a:t>игры-головоломки освежат и активизируют вашу память</a:t>
            </a:r>
            <a:endParaRPr lang="fi-FI" sz="45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89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6C90B45C-3940-B0B5-D4BE-2169E6E45A27}"/>
              </a:ext>
            </a:extLst>
          </p:cNvPr>
          <p:cNvSpPr/>
          <p:nvPr/>
        </p:nvSpPr>
        <p:spPr>
          <a:xfrm>
            <a:off x="-3172284" y="2603500"/>
            <a:ext cx="2451100" cy="2209800"/>
          </a:xfrm>
          <a:prstGeom prst="rect">
            <a:avLst/>
          </a:prstGeom>
          <a:solidFill>
            <a:srgbClr val="3238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B39D5CF1-306C-3856-C1EF-34ACD5BABEB7}"/>
              </a:ext>
            </a:extLst>
          </p:cNvPr>
          <p:cNvSpPr/>
          <p:nvPr/>
        </p:nvSpPr>
        <p:spPr>
          <a:xfrm>
            <a:off x="-370724" y="-393700"/>
            <a:ext cx="12791323" cy="8788400"/>
          </a:xfrm>
          <a:prstGeom prst="rect">
            <a:avLst/>
          </a:prstGeom>
          <a:solidFill>
            <a:srgbClr val="5E7C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674A55B-E4AE-E486-7EC5-DEA16EB98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047" y="2341260"/>
            <a:ext cx="4305901" cy="433448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039747F7-C9CB-9B52-A6BC-41D85EA4F76C}"/>
              </a:ext>
            </a:extLst>
          </p:cNvPr>
          <p:cNvSpPr txBox="1"/>
          <p:nvPr/>
        </p:nvSpPr>
        <p:spPr>
          <a:xfrm>
            <a:off x="1304317" y="330201"/>
            <a:ext cx="9583363" cy="168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200" dirty="0">
                <a:latin typeface="Aptos Black" panose="020B0004020202020204" pitchFamily="34" charset="0"/>
              </a:rPr>
              <a:t>Сколько много квадратов на картинке</a:t>
            </a:r>
            <a:r>
              <a:rPr lang="fi-FI" sz="5200" dirty="0">
                <a:latin typeface="Aptos Black" panose="020B00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571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8FFFE-219B-5523-048D-3FAE44CAE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D8963DF8-962E-AC10-2346-405552C2CC7A}"/>
              </a:ext>
            </a:extLst>
          </p:cNvPr>
          <p:cNvSpPr/>
          <p:nvPr/>
        </p:nvSpPr>
        <p:spPr>
          <a:xfrm>
            <a:off x="-370724" y="-393700"/>
            <a:ext cx="12791323" cy="8788400"/>
          </a:xfrm>
          <a:prstGeom prst="rect">
            <a:avLst/>
          </a:prstGeom>
          <a:solidFill>
            <a:srgbClr val="5E7C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125C9A47-EEE3-F4BD-B112-FC5772BD42E5}"/>
              </a:ext>
            </a:extLst>
          </p:cNvPr>
          <p:cNvSpPr/>
          <p:nvPr/>
        </p:nvSpPr>
        <p:spPr>
          <a:xfrm>
            <a:off x="-370725" y="-393700"/>
            <a:ext cx="12791323" cy="8623300"/>
          </a:xfrm>
          <a:prstGeom prst="rect">
            <a:avLst/>
          </a:prstGeom>
          <a:solidFill>
            <a:srgbClr val="3238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44D23982-96F6-6526-22FC-23D768D5FA73}"/>
              </a:ext>
            </a:extLst>
          </p:cNvPr>
          <p:cNvSpPr txBox="1"/>
          <p:nvPr/>
        </p:nvSpPr>
        <p:spPr>
          <a:xfrm>
            <a:off x="1304317" y="330201"/>
            <a:ext cx="9583363" cy="168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200" dirty="0">
                <a:latin typeface="Aptos Black" panose="020B0004020202020204" pitchFamily="34" charset="0"/>
              </a:rPr>
              <a:t>Сколько много квадратов на картинке</a:t>
            </a:r>
            <a:r>
              <a:rPr lang="fi-FI" sz="5200" dirty="0">
                <a:latin typeface="Aptos Black" panose="020B0004020202020204" pitchFamily="34" charset="0"/>
              </a:rPr>
              <a:t>?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84065FAE-AF4E-C160-7B0E-FF4F560D4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73" y="0"/>
            <a:ext cx="9669853" cy="685800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139F629E-C58C-C417-74FC-1B0125DE88CA}"/>
              </a:ext>
            </a:extLst>
          </p:cNvPr>
          <p:cNvSpPr/>
          <p:nvPr/>
        </p:nvSpPr>
        <p:spPr>
          <a:xfrm>
            <a:off x="1261071" y="0"/>
            <a:ext cx="5286984" cy="1892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D471B23-FDA3-56D6-240B-412D0E07D70B}"/>
              </a:ext>
            </a:extLst>
          </p:cNvPr>
          <p:cNvSpPr txBox="1"/>
          <p:nvPr/>
        </p:nvSpPr>
        <p:spPr>
          <a:xfrm>
            <a:off x="2129822" y="596900"/>
            <a:ext cx="39661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dirty="0">
                <a:latin typeface="Aptos Black" panose="020B0004020202020204" pitchFamily="34" charset="0"/>
              </a:rPr>
              <a:t>10 квадратов</a:t>
            </a:r>
            <a:endParaRPr lang="fi-FI" sz="50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Ryhmä 71">
            <a:extLst>
              <a:ext uri="{FF2B5EF4-FFF2-40B4-BE49-F238E27FC236}">
                <a16:creationId xmlns:a16="http://schemas.microsoft.com/office/drawing/2014/main" id="{32BE8E0A-2A7F-E582-B2C6-ED05CFC230F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Suorakulmio 27">
              <a:extLst>
                <a:ext uri="{FF2B5EF4-FFF2-40B4-BE49-F238E27FC236}">
                  <a16:creationId xmlns:a16="http://schemas.microsoft.com/office/drawing/2014/main" id="{9768DBE0-AC12-C1CA-C057-03FD72AD917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76482"/>
            </a:solidFill>
            <a:ln>
              <a:solidFill>
                <a:srgbClr val="4764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Tekstiruutu 32">
              <a:extLst>
                <a:ext uri="{FF2B5EF4-FFF2-40B4-BE49-F238E27FC236}">
                  <a16:creationId xmlns:a16="http://schemas.microsoft.com/office/drawing/2014/main" id="{2F9AB3DD-C4EA-D786-ECE8-46552D8DA72C}"/>
                </a:ext>
              </a:extLst>
            </p:cNvPr>
            <p:cNvSpPr txBox="1"/>
            <p:nvPr/>
          </p:nvSpPr>
          <p:spPr>
            <a:xfrm>
              <a:off x="3523022" y="1600200"/>
              <a:ext cx="81153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chemeClr val="bg1"/>
                  </a:solidFill>
                  <a:latin typeface="Impact" panose="020B0806030902050204" pitchFamily="34" charset="0"/>
                </a:rPr>
                <a:t>КЛЮЧЕВЫЕ ФАКТОРЫ ДЛЯ ПОДДЕРЖАНИЯ ЗДОРОВЬЯ МОЗГА</a:t>
              </a:r>
              <a:endParaRPr lang="fi-FI" sz="4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6" name="Ryhmä 65">
            <a:extLst>
              <a:ext uri="{FF2B5EF4-FFF2-40B4-BE49-F238E27FC236}">
                <a16:creationId xmlns:a16="http://schemas.microsoft.com/office/drawing/2014/main" id="{D71763F6-5F21-3A83-259E-F3E505EF3A01}"/>
              </a:ext>
            </a:extLst>
          </p:cNvPr>
          <p:cNvGrpSpPr/>
          <p:nvPr/>
        </p:nvGrpSpPr>
        <p:grpSpPr>
          <a:xfrm>
            <a:off x="-10322888" y="-820"/>
            <a:ext cx="13195690" cy="6858000"/>
            <a:chOff x="-10292316" y="0"/>
            <a:chExt cx="13195690" cy="6858000"/>
          </a:xfrm>
        </p:grpSpPr>
        <p:grpSp>
          <p:nvGrpSpPr>
            <p:cNvPr id="67" name="Ryhmä 66">
              <a:extLst>
                <a:ext uri="{FF2B5EF4-FFF2-40B4-BE49-F238E27FC236}">
                  <a16:creationId xmlns:a16="http://schemas.microsoft.com/office/drawing/2014/main" id="{8B6D16EC-4765-99D9-6909-031C567F8CAB}"/>
                </a:ext>
              </a:extLst>
            </p:cNvPr>
            <p:cNvGrpSpPr/>
            <p:nvPr/>
          </p:nvGrpSpPr>
          <p:grpSpPr>
            <a:xfrm>
              <a:off x="-10292316" y="0"/>
              <a:ext cx="12738424" cy="6858000"/>
              <a:chOff x="-10292316" y="0"/>
              <a:chExt cx="12738424" cy="6858000"/>
            </a:xfrm>
          </p:grpSpPr>
          <p:sp>
            <p:nvSpPr>
              <p:cNvPr id="70" name="Suorakulmio 69">
                <a:extLst>
                  <a:ext uri="{FF2B5EF4-FFF2-40B4-BE49-F238E27FC236}">
                    <a16:creationId xmlns:a16="http://schemas.microsoft.com/office/drawing/2014/main" id="{D693E67F-E629-4E99-CE9F-2DE43FE70F01}"/>
                  </a:ext>
                </a:extLst>
              </p:cNvPr>
              <p:cNvSpPr/>
              <p:nvPr/>
            </p:nvSpPr>
            <p:spPr>
              <a:xfrm>
                <a:off x="-10292316" y="0"/>
                <a:ext cx="12738424" cy="6858000"/>
              </a:xfrm>
              <a:prstGeom prst="rect">
                <a:avLst/>
              </a:prstGeom>
              <a:solidFill>
                <a:srgbClr val="3470A7"/>
              </a:solidFill>
              <a:ln>
                <a:solidFill>
                  <a:srgbClr val="3470A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1" name="Tekstiruutu 70">
                <a:extLst>
                  <a:ext uri="{FF2B5EF4-FFF2-40B4-BE49-F238E27FC236}">
                    <a16:creationId xmlns:a16="http://schemas.microsoft.com/office/drawing/2014/main" id="{2F722925-A4B8-EC8E-C895-CE8BB2916732}"/>
                  </a:ext>
                </a:extLst>
              </p:cNvPr>
              <p:cNvSpPr txBox="1"/>
              <p:nvPr/>
            </p:nvSpPr>
            <p:spPr>
              <a:xfrm>
                <a:off x="-7917001" y="552092"/>
                <a:ext cx="9978342" cy="5709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5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Социальное взаимодействие</a:t>
                </a:r>
                <a:endParaRPr lang="fi-FI" sz="45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  <a:p>
                <a:endParaRPr lang="fi-FI" sz="4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  <a:p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Поддержание прочных социальных связей </a:t>
                </a:r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может снизить риск снижения когнитивных способностей и улучшить психическое здоровье.</a:t>
                </a:r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Участие в групповых мероприятиях и поддержание дружеских отношений важны для здоровья мозга.</a:t>
                </a:r>
                <a:endParaRPr lang="fi-FI" sz="4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68" name="Suorakulmio: Pyöristetyt kulmat 67">
              <a:extLst>
                <a:ext uri="{FF2B5EF4-FFF2-40B4-BE49-F238E27FC236}">
                  <a16:creationId xmlns:a16="http://schemas.microsoft.com/office/drawing/2014/main" id="{462DBC30-B203-2C92-C69A-95F6221081E4}"/>
                </a:ext>
              </a:extLst>
            </p:cNvPr>
            <p:cNvSpPr/>
            <p:nvPr/>
          </p:nvSpPr>
          <p:spPr>
            <a:xfrm>
              <a:off x="2138480" y="498102"/>
              <a:ext cx="764894" cy="1156448"/>
            </a:xfrm>
            <a:prstGeom prst="roundRect">
              <a:avLst>
                <a:gd name="adj" fmla="val 18056"/>
              </a:avLst>
            </a:prstGeom>
            <a:solidFill>
              <a:srgbClr val="3470A7"/>
            </a:solidFill>
            <a:ln>
              <a:solidFill>
                <a:srgbClr val="3470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69" name="Kuva 68" descr="Käyttäjät tasaisella täytöllä">
              <a:extLst>
                <a:ext uri="{FF2B5EF4-FFF2-40B4-BE49-F238E27FC236}">
                  <a16:creationId xmlns:a16="http://schemas.microsoft.com/office/drawing/2014/main" id="{C4015837-957C-8EBD-24AF-82A1D86B9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52547" y="647568"/>
              <a:ext cx="914400" cy="914400"/>
            </a:xfrm>
            <a:prstGeom prst="rect">
              <a:avLst/>
            </a:prstGeom>
          </p:spPr>
        </p:pic>
      </p:grpSp>
      <p:grpSp>
        <p:nvGrpSpPr>
          <p:cNvPr id="59" name="Ryhmä 58">
            <a:extLst>
              <a:ext uri="{FF2B5EF4-FFF2-40B4-BE49-F238E27FC236}">
                <a16:creationId xmlns:a16="http://schemas.microsoft.com/office/drawing/2014/main" id="{20F44EBF-111F-5E4E-B28B-A5F8CC2F5803}"/>
              </a:ext>
            </a:extLst>
          </p:cNvPr>
          <p:cNvGrpSpPr/>
          <p:nvPr/>
        </p:nvGrpSpPr>
        <p:grpSpPr>
          <a:xfrm>
            <a:off x="-10292316" y="0"/>
            <a:ext cx="12535044" cy="6858000"/>
            <a:chOff x="-10292316" y="0"/>
            <a:chExt cx="12535044" cy="6858000"/>
          </a:xfrm>
        </p:grpSpPr>
        <p:grpSp>
          <p:nvGrpSpPr>
            <p:cNvPr id="57" name="Ryhmä 56">
              <a:extLst>
                <a:ext uri="{FF2B5EF4-FFF2-40B4-BE49-F238E27FC236}">
                  <a16:creationId xmlns:a16="http://schemas.microsoft.com/office/drawing/2014/main" id="{1DD281DF-3FD5-5ECC-BD7B-6A7EADEAA299}"/>
                </a:ext>
              </a:extLst>
            </p:cNvPr>
            <p:cNvGrpSpPr/>
            <p:nvPr/>
          </p:nvGrpSpPr>
          <p:grpSpPr>
            <a:xfrm>
              <a:off x="-10292316" y="0"/>
              <a:ext cx="12535044" cy="6858000"/>
              <a:chOff x="-10292316" y="0"/>
              <a:chExt cx="12535044" cy="6858000"/>
            </a:xfrm>
          </p:grpSpPr>
          <p:sp>
            <p:nvSpPr>
              <p:cNvPr id="31" name="Suorakulmio 30">
                <a:extLst>
                  <a:ext uri="{FF2B5EF4-FFF2-40B4-BE49-F238E27FC236}">
                    <a16:creationId xmlns:a16="http://schemas.microsoft.com/office/drawing/2014/main" id="{434218DF-60B7-4766-0838-1CB0F51C9193}"/>
                  </a:ext>
                </a:extLst>
              </p:cNvPr>
              <p:cNvSpPr/>
              <p:nvPr/>
            </p:nvSpPr>
            <p:spPr>
              <a:xfrm>
                <a:off x="-10292316" y="0"/>
                <a:ext cx="12152598" cy="6858000"/>
              </a:xfrm>
              <a:prstGeom prst="rect">
                <a:avLst/>
              </a:prstGeom>
              <a:solidFill>
                <a:srgbClr val="79ABC6"/>
              </a:solidFill>
              <a:ln>
                <a:solidFill>
                  <a:srgbClr val="79AB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5" name="Suorakulmio: Pyöristetyt kulmat 34">
                <a:extLst>
                  <a:ext uri="{FF2B5EF4-FFF2-40B4-BE49-F238E27FC236}">
                    <a16:creationId xmlns:a16="http://schemas.microsoft.com/office/drawing/2014/main" id="{64D8E253-4DA1-A5BA-9181-D0ECE76440B6}"/>
                  </a:ext>
                </a:extLst>
              </p:cNvPr>
              <p:cNvSpPr/>
              <p:nvPr/>
            </p:nvSpPr>
            <p:spPr>
              <a:xfrm>
                <a:off x="1477834" y="1712582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79ABC6"/>
              </a:solidFill>
              <a:ln>
                <a:solidFill>
                  <a:srgbClr val="79AB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43" name="Kuva 42" descr="Nukkuminen tasaisella täytöllä">
                <a:extLst>
                  <a:ext uri="{FF2B5EF4-FFF2-40B4-BE49-F238E27FC236}">
                    <a16:creationId xmlns:a16="http://schemas.microsoft.com/office/drawing/2014/main" id="{78EF1C1A-ADED-5179-E24B-0DC40A9FE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297244" y="1817131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58" name="Tekstiruutu 57">
              <a:extLst>
                <a:ext uri="{FF2B5EF4-FFF2-40B4-BE49-F238E27FC236}">
                  <a16:creationId xmlns:a16="http://schemas.microsoft.com/office/drawing/2014/main" id="{43B0EA68-BD98-9E78-B13D-DCD5259739E5}"/>
                </a:ext>
              </a:extLst>
            </p:cNvPr>
            <p:cNvSpPr txBox="1"/>
            <p:nvPr/>
          </p:nvSpPr>
          <p:spPr>
            <a:xfrm>
              <a:off x="-8881720" y="1076326"/>
              <a:ext cx="9257339" cy="4478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Сон 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Достаточный и качественный сон необходим для здоровья мозга, способствуя укреплению памяти и общей когнитивной функции.</a:t>
              </a:r>
              <a:r>
                <a:rPr lang="fi-FI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Стремитесь спать 7-9 часов в сутки.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" name="Tekstiruutu 8">
            <a:extLst>
              <a:ext uri="{FF2B5EF4-FFF2-40B4-BE49-F238E27FC236}">
                <a16:creationId xmlns:a16="http://schemas.microsoft.com/office/drawing/2014/main" id="{D823D195-953A-9953-007F-822CA31CD613}"/>
              </a:ext>
            </a:extLst>
          </p:cNvPr>
          <p:cNvSpPr txBox="1"/>
          <p:nvPr/>
        </p:nvSpPr>
        <p:spPr>
          <a:xfrm>
            <a:off x="-8225348" y="-23505860"/>
            <a:ext cx="28607657" cy="2344782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720711" y="4273692"/>
                </a:moveTo>
                <a:lnTo>
                  <a:pt x="7720711" y="4502236"/>
                </a:lnTo>
                <a:cubicBezTo>
                  <a:pt x="7720711" y="4558047"/>
                  <a:pt x="7717502" y="4592510"/>
                  <a:pt x="7711084" y="4605625"/>
                </a:cubicBezTo>
                <a:cubicBezTo>
                  <a:pt x="7704665" y="4618741"/>
                  <a:pt x="7690853" y="4625299"/>
                  <a:pt x="7669645" y="4625299"/>
                </a:cubicBezTo>
                <a:cubicBezTo>
                  <a:pt x="7647320" y="4625299"/>
                  <a:pt x="7632391" y="4616927"/>
                  <a:pt x="7624857" y="4600184"/>
                </a:cubicBezTo>
                <a:cubicBezTo>
                  <a:pt x="7617322" y="4583441"/>
                  <a:pt x="7613555" y="4546327"/>
                  <a:pt x="7613555" y="4488842"/>
                </a:cubicBezTo>
                <a:cubicBezTo>
                  <a:pt x="7613555" y="4438612"/>
                  <a:pt x="7617880" y="4400103"/>
                  <a:pt x="7626531" y="4373314"/>
                </a:cubicBezTo>
                <a:cubicBezTo>
                  <a:pt x="7635182" y="4346525"/>
                  <a:pt x="7666575" y="4313318"/>
                  <a:pt x="7720711" y="4273692"/>
                </a:cubicBezTo>
                <a:close/>
                <a:moveTo>
                  <a:pt x="4377436" y="4273692"/>
                </a:moveTo>
                <a:lnTo>
                  <a:pt x="4377436" y="4502236"/>
                </a:lnTo>
                <a:cubicBezTo>
                  <a:pt x="4377436" y="4558047"/>
                  <a:pt x="4374227" y="4592510"/>
                  <a:pt x="4367809" y="4605625"/>
                </a:cubicBezTo>
                <a:cubicBezTo>
                  <a:pt x="4361390" y="4618741"/>
                  <a:pt x="4347577" y="4625299"/>
                  <a:pt x="4326370" y="4625299"/>
                </a:cubicBezTo>
                <a:cubicBezTo>
                  <a:pt x="4304045" y="4625299"/>
                  <a:pt x="4289116" y="4616927"/>
                  <a:pt x="4281582" y="4600184"/>
                </a:cubicBezTo>
                <a:cubicBezTo>
                  <a:pt x="4274048" y="4583441"/>
                  <a:pt x="4270280" y="4546327"/>
                  <a:pt x="4270280" y="4488842"/>
                </a:cubicBezTo>
                <a:cubicBezTo>
                  <a:pt x="4270280" y="4438612"/>
                  <a:pt x="4274605" y="4400103"/>
                  <a:pt x="4283256" y="4373314"/>
                </a:cubicBezTo>
                <a:cubicBezTo>
                  <a:pt x="4291907" y="4346525"/>
                  <a:pt x="4323300" y="4313318"/>
                  <a:pt x="4377436" y="4273692"/>
                </a:cubicBezTo>
                <a:close/>
                <a:moveTo>
                  <a:pt x="9734783" y="3907017"/>
                </a:moveTo>
                <a:lnTo>
                  <a:pt x="9769107" y="3907017"/>
                </a:lnTo>
                <a:lnTo>
                  <a:pt x="9769107" y="4172396"/>
                </a:lnTo>
                <a:cubicBezTo>
                  <a:pt x="9725574" y="4172396"/>
                  <a:pt x="9695576" y="4164164"/>
                  <a:pt x="9679112" y="4147700"/>
                </a:cubicBezTo>
                <a:cubicBezTo>
                  <a:pt x="9662648" y="4131236"/>
                  <a:pt x="9654416" y="4096215"/>
                  <a:pt x="9654416" y="4042637"/>
                </a:cubicBezTo>
                <a:lnTo>
                  <a:pt x="9654416" y="4028405"/>
                </a:lnTo>
                <a:cubicBezTo>
                  <a:pt x="9654416" y="3975943"/>
                  <a:pt x="9661671" y="3942596"/>
                  <a:pt x="9676182" y="3928364"/>
                </a:cubicBezTo>
                <a:cubicBezTo>
                  <a:pt x="9690693" y="3914133"/>
                  <a:pt x="9710226" y="3907017"/>
                  <a:pt x="9734783" y="3907017"/>
                </a:cubicBezTo>
                <a:close/>
                <a:moveTo>
                  <a:pt x="2012837" y="3867670"/>
                </a:moveTo>
                <a:cubicBezTo>
                  <a:pt x="2032928" y="3867670"/>
                  <a:pt x="2046044" y="3875065"/>
                  <a:pt x="2052183" y="3889855"/>
                </a:cubicBezTo>
                <a:cubicBezTo>
                  <a:pt x="2058322" y="3904645"/>
                  <a:pt x="2061392" y="3940503"/>
                  <a:pt x="2061392" y="3997430"/>
                </a:cubicBezTo>
                <a:lnTo>
                  <a:pt x="2061392" y="4509771"/>
                </a:lnTo>
                <a:cubicBezTo>
                  <a:pt x="2061392" y="4557768"/>
                  <a:pt x="2058183" y="4589022"/>
                  <a:pt x="2051765" y="4603533"/>
                </a:cubicBezTo>
                <a:cubicBezTo>
                  <a:pt x="2045346" y="4618043"/>
                  <a:pt x="2032091" y="4625299"/>
                  <a:pt x="2012000" y="4625299"/>
                </a:cubicBezTo>
                <a:cubicBezTo>
                  <a:pt x="1992466" y="4625299"/>
                  <a:pt x="1979350" y="4617346"/>
                  <a:pt x="1972653" y="4601440"/>
                </a:cubicBezTo>
                <a:cubicBezTo>
                  <a:pt x="1965956" y="4585534"/>
                  <a:pt x="1962607" y="4551350"/>
                  <a:pt x="1962607" y="4498888"/>
                </a:cubicBezTo>
                <a:lnTo>
                  <a:pt x="1962607" y="3997430"/>
                </a:lnTo>
                <a:cubicBezTo>
                  <a:pt x="1962607" y="3940503"/>
                  <a:pt x="1965956" y="3904645"/>
                  <a:pt x="1972653" y="3889855"/>
                </a:cubicBezTo>
                <a:cubicBezTo>
                  <a:pt x="1979350" y="3875065"/>
                  <a:pt x="1992745" y="3867670"/>
                  <a:pt x="2012837" y="3867670"/>
                </a:cubicBezTo>
                <a:close/>
                <a:moveTo>
                  <a:pt x="10959415" y="3691030"/>
                </a:moveTo>
                <a:lnTo>
                  <a:pt x="10959415" y="4801939"/>
                </a:lnTo>
                <a:lnTo>
                  <a:pt x="11267489" y="4801939"/>
                </a:lnTo>
                <a:lnTo>
                  <a:pt x="11502731" y="4201697"/>
                </a:lnTo>
                <a:lnTo>
                  <a:pt x="11502731" y="4801939"/>
                </a:lnTo>
                <a:lnTo>
                  <a:pt x="11797411" y="4801939"/>
                </a:lnTo>
                <a:lnTo>
                  <a:pt x="11797411" y="3691030"/>
                </a:lnTo>
                <a:lnTo>
                  <a:pt x="11485151" y="3691030"/>
                </a:lnTo>
                <a:lnTo>
                  <a:pt x="11254095" y="4286250"/>
                </a:lnTo>
                <a:lnTo>
                  <a:pt x="11254095" y="3691030"/>
                </a:lnTo>
                <a:close/>
                <a:moveTo>
                  <a:pt x="10170738" y="3691030"/>
                </a:moveTo>
                <a:lnTo>
                  <a:pt x="10170738" y="3923760"/>
                </a:lnTo>
                <a:lnTo>
                  <a:pt x="10364958" y="3923760"/>
                </a:lnTo>
                <a:lnTo>
                  <a:pt x="10364958" y="4801939"/>
                </a:lnTo>
                <a:lnTo>
                  <a:pt x="10702333" y="4801939"/>
                </a:lnTo>
                <a:lnTo>
                  <a:pt x="10702333" y="3923760"/>
                </a:lnTo>
                <a:lnTo>
                  <a:pt x="10895717" y="3923760"/>
                </a:lnTo>
                <a:lnTo>
                  <a:pt x="10895717" y="3691030"/>
                </a:lnTo>
                <a:close/>
                <a:moveTo>
                  <a:pt x="9855334" y="3691030"/>
                </a:moveTo>
                <a:cubicBezTo>
                  <a:pt x="9642696" y="3691030"/>
                  <a:pt x="9504425" y="3715168"/>
                  <a:pt x="9440522" y="3763444"/>
                </a:cubicBezTo>
                <a:cubicBezTo>
                  <a:pt x="9376619" y="3811720"/>
                  <a:pt x="9344667" y="3891111"/>
                  <a:pt x="9344667" y="4001616"/>
                </a:cubicBezTo>
                <a:cubicBezTo>
                  <a:pt x="9344667" y="4101517"/>
                  <a:pt x="9356666" y="4170861"/>
                  <a:pt x="9380665" y="4209650"/>
                </a:cubicBezTo>
                <a:cubicBezTo>
                  <a:pt x="9404664" y="4248438"/>
                  <a:pt x="9457125" y="4271460"/>
                  <a:pt x="9538051" y="4278715"/>
                </a:cubicBezTo>
                <a:cubicBezTo>
                  <a:pt x="9475543" y="4295458"/>
                  <a:pt x="9431313" y="4312201"/>
                  <a:pt x="9405361" y="4328945"/>
                </a:cubicBezTo>
                <a:cubicBezTo>
                  <a:pt x="9379409" y="4345688"/>
                  <a:pt x="9362806" y="4368710"/>
                  <a:pt x="9355550" y="4398010"/>
                </a:cubicBezTo>
                <a:cubicBezTo>
                  <a:pt x="9348295" y="4427311"/>
                  <a:pt x="9344667" y="4475168"/>
                  <a:pt x="9344667" y="4541583"/>
                </a:cubicBezTo>
                <a:lnTo>
                  <a:pt x="9344667" y="4801939"/>
                </a:lnTo>
                <a:lnTo>
                  <a:pt x="9654416" y="4801939"/>
                </a:lnTo>
                <a:lnTo>
                  <a:pt x="9654416" y="4496376"/>
                </a:lnTo>
                <a:cubicBezTo>
                  <a:pt x="9654416" y="4445589"/>
                  <a:pt x="9662648" y="4410986"/>
                  <a:pt x="9679112" y="4392569"/>
                </a:cubicBezTo>
                <a:cubicBezTo>
                  <a:pt x="9695576" y="4374151"/>
                  <a:pt x="9725574" y="4364942"/>
                  <a:pt x="9769107" y="4364942"/>
                </a:cubicBezTo>
                <a:lnTo>
                  <a:pt x="9769107" y="4801939"/>
                </a:lnTo>
                <a:lnTo>
                  <a:pt x="10105644" y="4801939"/>
                </a:lnTo>
                <a:lnTo>
                  <a:pt x="10105644" y="3691030"/>
                </a:lnTo>
                <a:close/>
                <a:moveTo>
                  <a:pt x="8178116" y="3691030"/>
                </a:moveTo>
                <a:lnTo>
                  <a:pt x="8178116" y="4801939"/>
                </a:lnTo>
                <a:lnTo>
                  <a:pt x="8467772" y="4801939"/>
                </a:lnTo>
                <a:lnTo>
                  <a:pt x="8467772" y="4035939"/>
                </a:lnTo>
                <a:lnTo>
                  <a:pt x="8613438" y="4801939"/>
                </a:lnTo>
                <a:lnTo>
                  <a:pt x="8798449" y="4801939"/>
                </a:lnTo>
                <a:lnTo>
                  <a:pt x="8939092" y="4035939"/>
                </a:lnTo>
                <a:lnTo>
                  <a:pt x="8939092" y="4801939"/>
                </a:lnTo>
                <a:lnTo>
                  <a:pt x="9228749" y="4801939"/>
                </a:lnTo>
                <a:lnTo>
                  <a:pt x="9228749" y="3691030"/>
                </a:lnTo>
                <a:lnTo>
                  <a:pt x="8803682" y="3691030"/>
                </a:lnTo>
                <a:lnTo>
                  <a:pt x="8705525" y="4305504"/>
                </a:lnTo>
                <a:lnTo>
                  <a:pt x="8597322" y="3691030"/>
                </a:lnTo>
                <a:close/>
                <a:moveTo>
                  <a:pt x="6396941" y="3691030"/>
                </a:moveTo>
                <a:lnTo>
                  <a:pt x="6396941" y="4801939"/>
                </a:lnTo>
                <a:lnTo>
                  <a:pt x="6732641" y="4801939"/>
                </a:lnTo>
                <a:lnTo>
                  <a:pt x="6732641" y="3923760"/>
                </a:lnTo>
                <a:lnTo>
                  <a:pt x="6852355" y="3923760"/>
                </a:lnTo>
                <a:lnTo>
                  <a:pt x="6852355" y="4801939"/>
                </a:lnTo>
                <a:lnTo>
                  <a:pt x="7188893" y="4801939"/>
                </a:lnTo>
                <a:lnTo>
                  <a:pt x="7188893" y="3691030"/>
                </a:lnTo>
                <a:close/>
                <a:moveTo>
                  <a:pt x="5130116" y="3691030"/>
                </a:moveTo>
                <a:lnTo>
                  <a:pt x="5130116" y="4801939"/>
                </a:lnTo>
                <a:lnTo>
                  <a:pt x="5438190" y="4801939"/>
                </a:lnTo>
                <a:lnTo>
                  <a:pt x="5673431" y="4201697"/>
                </a:lnTo>
                <a:lnTo>
                  <a:pt x="5673431" y="4801939"/>
                </a:lnTo>
                <a:lnTo>
                  <a:pt x="5968111" y="4801939"/>
                </a:lnTo>
                <a:lnTo>
                  <a:pt x="5968111" y="3691030"/>
                </a:lnTo>
                <a:lnTo>
                  <a:pt x="5655851" y="3691030"/>
                </a:lnTo>
                <a:lnTo>
                  <a:pt x="5424795" y="4286250"/>
                </a:lnTo>
                <a:lnTo>
                  <a:pt x="5424795" y="3691030"/>
                </a:lnTo>
                <a:close/>
                <a:moveTo>
                  <a:pt x="3377516" y="3691030"/>
                </a:moveTo>
                <a:lnTo>
                  <a:pt x="3377516" y="4801939"/>
                </a:lnTo>
                <a:lnTo>
                  <a:pt x="3714891" y="4801939"/>
                </a:lnTo>
                <a:lnTo>
                  <a:pt x="3714891" y="3882739"/>
                </a:lnTo>
                <a:lnTo>
                  <a:pt x="3909112" y="3882739"/>
                </a:lnTo>
                <a:lnTo>
                  <a:pt x="3909112" y="3691030"/>
                </a:lnTo>
                <a:close/>
                <a:moveTo>
                  <a:pt x="2872393" y="3691030"/>
                </a:moveTo>
                <a:cubicBezTo>
                  <a:pt x="2738448" y="3691030"/>
                  <a:pt x="2642873" y="3715726"/>
                  <a:pt x="2585667" y="3765119"/>
                </a:cubicBezTo>
                <a:cubicBezTo>
                  <a:pt x="2528461" y="3814511"/>
                  <a:pt x="2499858" y="3897808"/>
                  <a:pt x="2499858" y="4015010"/>
                </a:cubicBezTo>
                <a:lnTo>
                  <a:pt x="2499858" y="4064403"/>
                </a:lnTo>
                <a:lnTo>
                  <a:pt x="2820489" y="4064403"/>
                </a:lnTo>
                <a:lnTo>
                  <a:pt x="2820489" y="3973990"/>
                </a:lnTo>
                <a:cubicBezTo>
                  <a:pt x="2820489" y="3924876"/>
                  <a:pt x="2841140" y="3900320"/>
                  <a:pt x="2882440" y="3900320"/>
                </a:cubicBezTo>
                <a:cubicBezTo>
                  <a:pt x="2901973" y="3900320"/>
                  <a:pt x="2916903" y="3906738"/>
                  <a:pt x="2927228" y="3919574"/>
                </a:cubicBezTo>
                <a:cubicBezTo>
                  <a:pt x="2937552" y="3932411"/>
                  <a:pt x="2942715" y="3962548"/>
                  <a:pt x="2942715" y="4009987"/>
                </a:cubicBezTo>
                <a:lnTo>
                  <a:pt x="2942715" y="4033428"/>
                </a:lnTo>
                <a:cubicBezTo>
                  <a:pt x="2942715" y="4065798"/>
                  <a:pt x="2938111" y="4088820"/>
                  <a:pt x="2928901" y="4102493"/>
                </a:cubicBezTo>
                <a:cubicBezTo>
                  <a:pt x="2919693" y="4116167"/>
                  <a:pt x="2907833" y="4124120"/>
                  <a:pt x="2893323" y="4126352"/>
                </a:cubicBezTo>
                <a:cubicBezTo>
                  <a:pt x="2878812" y="4128585"/>
                  <a:pt x="2847837" y="4129701"/>
                  <a:pt x="2800398" y="4129701"/>
                </a:cubicBezTo>
                <a:lnTo>
                  <a:pt x="2774446" y="4129701"/>
                </a:lnTo>
                <a:lnTo>
                  <a:pt x="2774446" y="4287924"/>
                </a:lnTo>
                <a:cubicBezTo>
                  <a:pt x="2843093" y="4287924"/>
                  <a:pt x="2888299" y="4294063"/>
                  <a:pt x="2910066" y="4306341"/>
                </a:cubicBezTo>
                <a:cubicBezTo>
                  <a:pt x="2931832" y="4318620"/>
                  <a:pt x="2942715" y="4340944"/>
                  <a:pt x="2942715" y="4373314"/>
                </a:cubicBezTo>
                <a:lnTo>
                  <a:pt x="2942715" y="4443635"/>
                </a:lnTo>
                <a:cubicBezTo>
                  <a:pt x="2942715" y="4511166"/>
                  <a:pt x="2937273" y="4552884"/>
                  <a:pt x="2926390" y="4568790"/>
                </a:cubicBezTo>
                <a:cubicBezTo>
                  <a:pt x="2915507" y="4584696"/>
                  <a:pt x="2899740" y="4592649"/>
                  <a:pt x="2879091" y="4592649"/>
                </a:cubicBezTo>
                <a:cubicBezTo>
                  <a:pt x="2840024" y="4592649"/>
                  <a:pt x="2820489" y="4564744"/>
                  <a:pt x="2820489" y="4508934"/>
                </a:cubicBezTo>
                <a:lnTo>
                  <a:pt x="2820489" y="4352385"/>
                </a:lnTo>
                <a:lnTo>
                  <a:pt x="2499858" y="4352385"/>
                </a:lnTo>
                <a:lnTo>
                  <a:pt x="2499858" y="4433589"/>
                </a:lnTo>
                <a:cubicBezTo>
                  <a:pt x="2499858" y="4573116"/>
                  <a:pt x="2526926" y="4669389"/>
                  <a:pt x="2581062" y="4722409"/>
                </a:cubicBezTo>
                <a:cubicBezTo>
                  <a:pt x="2635198" y="4775429"/>
                  <a:pt x="2730076" y="4801939"/>
                  <a:pt x="2865696" y="4801939"/>
                </a:cubicBezTo>
                <a:cubicBezTo>
                  <a:pt x="2933785" y="4801939"/>
                  <a:pt x="2995735" y="4794126"/>
                  <a:pt x="3051546" y="4778499"/>
                </a:cubicBezTo>
                <a:cubicBezTo>
                  <a:pt x="3107356" y="4762872"/>
                  <a:pt x="3151306" y="4737338"/>
                  <a:pt x="3183398" y="4701899"/>
                </a:cubicBezTo>
                <a:cubicBezTo>
                  <a:pt x="3215489" y="4666459"/>
                  <a:pt x="3237115" y="4631577"/>
                  <a:pt x="3248278" y="4597254"/>
                </a:cubicBezTo>
                <a:cubicBezTo>
                  <a:pt x="3259440" y="4562930"/>
                  <a:pt x="3265021" y="4507817"/>
                  <a:pt x="3265021" y="4431915"/>
                </a:cubicBezTo>
                <a:cubicBezTo>
                  <a:pt x="3265021" y="4363268"/>
                  <a:pt x="3252463" y="4312760"/>
                  <a:pt x="3227349" y="4280389"/>
                </a:cubicBezTo>
                <a:cubicBezTo>
                  <a:pt x="3202234" y="4248019"/>
                  <a:pt x="3163166" y="4223463"/>
                  <a:pt x="3110146" y="4206720"/>
                </a:cubicBezTo>
                <a:cubicBezTo>
                  <a:pt x="3163725" y="4189418"/>
                  <a:pt x="3200559" y="4164443"/>
                  <a:pt x="3220651" y="4131794"/>
                </a:cubicBezTo>
                <a:cubicBezTo>
                  <a:pt x="3240743" y="4099145"/>
                  <a:pt x="3250789" y="4049334"/>
                  <a:pt x="3250789" y="3982361"/>
                </a:cubicBezTo>
                <a:cubicBezTo>
                  <a:pt x="3250789" y="3883018"/>
                  <a:pt x="3219814" y="3809627"/>
                  <a:pt x="3157865" y="3762189"/>
                </a:cubicBezTo>
                <a:cubicBezTo>
                  <a:pt x="3095915" y="3714750"/>
                  <a:pt x="3000757" y="3691030"/>
                  <a:pt x="2872393" y="3691030"/>
                </a:cubicBezTo>
                <a:close/>
                <a:moveTo>
                  <a:pt x="462866" y="3691030"/>
                </a:moveTo>
                <a:lnTo>
                  <a:pt x="462866" y="4801939"/>
                </a:lnTo>
                <a:lnTo>
                  <a:pt x="752523" y="4801939"/>
                </a:lnTo>
                <a:lnTo>
                  <a:pt x="752523" y="4035939"/>
                </a:lnTo>
                <a:lnTo>
                  <a:pt x="898188" y="4801939"/>
                </a:lnTo>
                <a:lnTo>
                  <a:pt x="1083200" y="4801939"/>
                </a:lnTo>
                <a:lnTo>
                  <a:pt x="1223843" y="4035939"/>
                </a:lnTo>
                <a:lnTo>
                  <a:pt x="1223843" y="4801939"/>
                </a:lnTo>
                <a:lnTo>
                  <a:pt x="1513499" y="4801939"/>
                </a:lnTo>
                <a:lnTo>
                  <a:pt x="1513499" y="3691030"/>
                </a:lnTo>
                <a:lnTo>
                  <a:pt x="1088433" y="3691030"/>
                </a:lnTo>
                <a:lnTo>
                  <a:pt x="990276" y="4305504"/>
                </a:lnTo>
                <a:lnTo>
                  <a:pt x="882073" y="3691030"/>
                </a:lnTo>
                <a:close/>
                <a:moveTo>
                  <a:pt x="7678016" y="3670938"/>
                </a:moveTo>
                <a:cubicBezTo>
                  <a:pt x="7582580" y="3670938"/>
                  <a:pt x="7505004" y="3688798"/>
                  <a:pt x="7445286" y="3724516"/>
                </a:cubicBezTo>
                <a:cubicBezTo>
                  <a:pt x="7385569" y="3760235"/>
                  <a:pt x="7345804" y="3801395"/>
                  <a:pt x="7325991" y="3847997"/>
                </a:cubicBezTo>
                <a:cubicBezTo>
                  <a:pt x="7306179" y="3894599"/>
                  <a:pt x="7296272" y="3960874"/>
                  <a:pt x="7296272" y="4046822"/>
                </a:cubicBezTo>
                <a:lnTo>
                  <a:pt x="7296272" y="4121329"/>
                </a:lnTo>
                <a:lnTo>
                  <a:pt x="7613555" y="4121329"/>
                </a:lnTo>
                <a:lnTo>
                  <a:pt x="7613555" y="4004964"/>
                </a:lnTo>
                <a:cubicBezTo>
                  <a:pt x="7613555" y="3943015"/>
                  <a:pt x="7616346" y="3904645"/>
                  <a:pt x="7621927" y="3889855"/>
                </a:cubicBezTo>
                <a:cubicBezTo>
                  <a:pt x="7627507" y="3875065"/>
                  <a:pt x="7641739" y="3867670"/>
                  <a:pt x="7664621" y="3867670"/>
                </a:cubicBezTo>
                <a:cubicBezTo>
                  <a:pt x="7684714" y="3867670"/>
                  <a:pt x="7699084" y="3876461"/>
                  <a:pt x="7707735" y="3894041"/>
                </a:cubicBezTo>
                <a:cubicBezTo>
                  <a:pt x="7716385" y="3911621"/>
                  <a:pt x="7720711" y="3949433"/>
                  <a:pt x="7720711" y="4007476"/>
                </a:cubicBezTo>
                <a:cubicBezTo>
                  <a:pt x="7720711" y="4053799"/>
                  <a:pt x="7716805" y="4084494"/>
                  <a:pt x="7708991" y="4099563"/>
                </a:cubicBezTo>
                <a:cubicBezTo>
                  <a:pt x="7701178" y="4114632"/>
                  <a:pt x="7641739" y="4143933"/>
                  <a:pt x="7530676" y="4187465"/>
                </a:cubicBezTo>
                <a:cubicBezTo>
                  <a:pt x="7426869" y="4227649"/>
                  <a:pt x="7361850" y="4262809"/>
                  <a:pt x="7335619" y="4292947"/>
                </a:cubicBezTo>
                <a:cubicBezTo>
                  <a:pt x="7309388" y="4323085"/>
                  <a:pt x="7296272" y="4379732"/>
                  <a:pt x="7296272" y="4462890"/>
                </a:cubicBezTo>
                <a:lnTo>
                  <a:pt x="7296272" y="4554140"/>
                </a:lnTo>
                <a:cubicBezTo>
                  <a:pt x="7296272" y="4666319"/>
                  <a:pt x="7320968" y="4739013"/>
                  <a:pt x="7370361" y="4772220"/>
                </a:cubicBezTo>
                <a:cubicBezTo>
                  <a:pt x="7419753" y="4805427"/>
                  <a:pt x="7474029" y="4822031"/>
                  <a:pt x="7533188" y="4822031"/>
                </a:cubicBezTo>
                <a:cubicBezTo>
                  <a:pt x="7578394" y="4822031"/>
                  <a:pt x="7617322" y="4812107"/>
                  <a:pt x="7649971" y="4792259"/>
                </a:cubicBezTo>
                <a:cubicBezTo>
                  <a:pt x="7682620" y="4772412"/>
                  <a:pt x="7709270" y="4742640"/>
                  <a:pt x="7729920" y="4702945"/>
                </a:cubicBezTo>
                <a:lnTo>
                  <a:pt x="7729920" y="4801939"/>
                </a:lnTo>
                <a:lnTo>
                  <a:pt x="8058923" y="4801939"/>
                </a:lnTo>
                <a:lnTo>
                  <a:pt x="8058923" y="4244392"/>
                </a:lnTo>
                <a:cubicBezTo>
                  <a:pt x="8058923" y="4060775"/>
                  <a:pt x="8053063" y="3939527"/>
                  <a:pt x="8041342" y="3880646"/>
                </a:cubicBezTo>
                <a:cubicBezTo>
                  <a:pt x="8029622" y="3821766"/>
                  <a:pt x="7994741" y="3772095"/>
                  <a:pt x="7936698" y="3731632"/>
                </a:cubicBezTo>
                <a:cubicBezTo>
                  <a:pt x="7878655" y="3691170"/>
                  <a:pt x="7792427" y="3670938"/>
                  <a:pt x="7678016" y="3670938"/>
                </a:cubicBezTo>
                <a:close/>
                <a:moveTo>
                  <a:pt x="4334741" y="3670938"/>
                </a:moveTo>
                <a:cubicBezTo>
                  <a:pt x="4239306" y="3670938"/>
                  <a:pt x="4161729" y="3688798"/>
                  <a:pt x="4102012" y="3724516"/>
                </a:cubicBezTo>
                <a:cubicBezTo>
                  <a:pt x="4042294" y="3760235"/>
                  <a:pt x="4002529" y="3801395"/>
                  <a:pt x="3982717" y="3847997"/>
                </a:cubicBezTo>
                <a:cubicBezTo>
                  <a:pt x="3962904" y="3894599"/>
                  <a:pt x="3952998" y="3960874"/>
                  <a:pt x="3952998" y="4046822"/>
                </a:cubicBezTo>
                <a:lnTo>
                  <a:pt x="3952998" y="4121329"/>
                </a:lnTo>
                <a:lnTo>
                  <a:pt x="4270280" y="4121329"/>
                </a:lnTo>
                <a:lnTo>
                  <a:pt x="4270280" y="4004964"/>
                </a:lnTo>
                <a:cubicBezTo>
                  <a:pt x="4270280" y="3943015"/>
                  <a:pt x="4273070" y="3904645"/>
                  <a:pt x="4278652" y="3889855"/>
                </a:cubicBezTo>
                <a:cubicBezTo>
                  <a:pt x="4284232" y="3875065"/>
                  <a:pt x="4298464" y="3867670"/>
                  <a:pt x="4321347" y="3867670"/>
                </a:cubicBezTo>
                <a:cubicBezTo>
                  <a:pt x="4341438" y="3867670"/>
                  <a:pt x="4355809" y="3876461"/>
                  <a:pt x="4364460" y="3894041"/>
                </a:cubicBezTo>
                <a:cubicBezTo>
                  <a:pt x="4373111" y="3911621"/>
                  <a:pt x="4377436" y="3949433"/>
                  <a:pt x="4377436" y="4007476"/>
                </a:cubicBezTo>
                <a:cubicBezTo>
                  <a:pt x="4377436" y="4053799"/>
                  <a:pt x="4373529" y="4084494"/>
                  <a:pt x="4365717" y="4099563"/>
                </a:cubicBezTo>
                <a:cubicBezTo>
                  <a:pt x="4357902" y="4114632"/>
                  <a:pt x="4298464" y="4143933"/>
                  <a:pt x="4187402" y="4187465"/>
                </a:cubicBezTo>
                <a:cubicBezTo>
                  <a:pt x="4083594" y="4227649"/>
                  <a:pt x="4018574" y="4262809"/>
                  <a:pt x="3992344" y="4292947"/>
                </a:cubicBezTo>
                <a:cubicBezTo>
                  <a:pt x="3966113" y="4323085"/>
                  <a:pt x="3952998" y="4379732"/>
                  <a:pt x="3952998" y="4462890"/>
                </a:cubicBezTo>
                <a:lnTo>
                  <a:pt x="3952998" y="4554140"/>
                </a:lnTo>
                <a:cubicBezTo>
                  <a:pt x="3952998" y="4666319"/>
                  <a:pt x="3977694" y="4739013"/>
                  <a:pt x="4027086" y="4772220"/>
                </a:cubicBezTo>
                <a:cubicBezTo>
                  <a:pt x="4076479" y="4805427"/>
                  <a:pt x="4130754" y="4822031"/>
                  <a:pt x="4189913" y="4822031"/>
                </a:cubicBezTo>
                <a:cubicBezTo>
                  <a:pt x="4235119" y="4822031"/>
                  <a:pt x="4274048" y="4812107"/>
                  <a:pt x="4306696" y="4792259"/>
                </a:cubicBezTo>
                <a:cubicBezTo>
                  <a:pt x="4339346" y="4772412"/>
                  <a:pt x="4365995" y="4742640"/>
                  <a:pt x="4386645" y="4702945"/>
                </a:cubicBezTo>
                <a:lnTo>
                  <a:pt x="4386645" y="4801939"/>
                </a:lnTo>
                <a:lnTo>
                  <a:pt x="4715648" y="4801939"/>
                </a:lnTo>
                <a:lnTo>
                  <a:pt x="4715648" y="4244392"/>
                </a:lnTo>
                <a:cubicBezTo>
                  <a:pt x="4715648" y="4060775"/>
                  <a:pt x="4709788" y="3939527"/>
                  <a:pt x="4698068" y="3880646"/>
                </a:cubicBezTo>
                <a:cubicBezTo>
                  <a:pt x="4686348" y="3821766"/>
                  <a:pt x="4651466" y="3772095"/>
                  <a:pt x="4593423" y="3731632"/>
                </a:cubicBezTo>
                <a:cubicBezTo>
                  <a:pt x="4535380" y="3691170"/>
                  <a:pt x="4449152" y="3670938"/>
                  <a:pt x="4334741" y="3670938"/>
                </a:cubicBezTo>
                <a:close/>
                <a:moveTo>
                  <a:pt x="2001116" y="3670938"/>
                </a:moveTo>
                <a:cubicBezTo>
                  <a:pt x="1910703" y="3670938"/>
                  <a:pt x="1836475" y="3688519"/>
                  <a:pt x="1778432" y="3723679"/>
                </a:cubicBezTo>
                <a:cubicBezTo>
                  <a:pt x="1720390" y="3758840"/>
                  <a:pt x="1680206" y="3805442"/>
                  <a:pt x="1657881" y="3863485"/>
                </a:cubicBezTo>
                <a:cubicBezTo>
                  <a:pt x="1635557" y="3921528"/>
                  <a:pt x="1624395" y="4002174"/>
                  <a:pt x="1624395" y="4105423"/>
                </a:cubicBezTo>
                <a:lnTo>
                  <a:pt x="1624395" y="4390057"/>
                </a:lnTo>
                <a:cubicBezTo>
                  <a:pt x="1624395" y="4484377"/>
                  <a:pt x="1630534" y="4555117"/>
                  <a:pt x="1642813" y="4602277"/>
                </a:cubicBezTo>
                <a:cubicBezTo>
                  <a:pt x="1655091" y="4649437"/>
                  <a:pt x="1675601" y="4689620"/>
                  <a:pt x="1704344" y="4722828"/>
                </a:cubicBezTo>
                <a:cubicBezTo>
                  <a:pt x="1733086" y="4756035"/>
                  <a:pt x="1773409" y="4780871"/>
                  <a:pt x="1825313" y="4797335"/>
                </a:cubicBezTo>
                <a:cubicBezTo>
                  <a:pt x="1877217" y="4813799"/>
                  <a:pt x="1940562" y="4822031"/>
                  <a:pt x="2015348" y="4822031"/>
                </a:cubicBezTo>
                <a:cubicBezTo>
                  <a:pt x="2082321" y="4822031"/>
                  <a:pt x="2141620" y="4812403"/>
                  <a:pt x="2193244" y="4793149"/>
                </a:cubicBezTo>
                <a:cubicBezTo>
                  <a:pt x="2244869" y="4773894"/>
                  <a:pt x="2287146" y="4744036"/>
                  <a:pt x="2320074" y="4703573"/>
                </a:cubicBezTo>
                <a:cubicBezTo>
                  <a:pt x="2353002" y="4663110"/>
                  <a:pt x="2374489" y="4619578"/>
                  <a:pt x="2384535" y="4572976"/>
                </a:cubicBezTo>
                <a:cubicBezTo>
                  <a:pt x="2394581" y="4526374"/>
                  <a:pt x="2399603" y="4453123"/>
                  <a:pt x="2399603" y="4353222"/>
                </a:cubicBezTo>
                <a:lnTo>
                  <a:pt x="2399603" y="4081146"/>
                </a:lnTo>
                <a:cubicBezTo>
                  <a:pt x="2399603" y="4002453"/>
                  <a:pt x="2394162" y="3943852"/>
                  <a:pt x="2383279" y="3905343"/>
                </a:cubicBezTo>
                <a:cubicBezTo>
                  <a:pt x="2372396" y="3866833"/>
                  <a:pt x="2352165" y="3829440"/>
                  <a:pt x="2322585" y="3793163"/>
                </a:cubicBezTo>
                <a:cubicBezTo>
                  <a:pt x="2293006" y="3756887"/>
                  <a:pt x="2251008" y="3727446"/>
                  <a:pt x="2196593" y="3704843"/>
                </a:cubicBezTo>
                <a:cubicBezTo>
                  <a:pt x="2142178" y="3682240"/>
                  <a:pt x="2077019" y="3670938"/>
                  <a:pt x="2001116" y="3670938"/>
                </a:cubicBezTo>
                <a:close/>
                <a:moveTo>
                  <a:pt x="7586263" y="2123256"/>
                </a:moveTo>
                <a:cubicBezTo>
                  <a:pt x="7640213" y="2123256"/>
                  <a:pt x="7674320" y="2129923"/>
                  <a:pt x="7688582" y="2143255"/>
                </a:cubicBezTo>
                <a:cubicBezTo>
                  <a:pt x="7702845" y="2156588"/>
                  <a:pt x="7709977" y="2189919"/>
                  <a:pt x="7709977" y="2243249"/>
                </a:cubicBezTo>
                <a:lnTo>
                  <a:pt x="7709977" y="2285107"/>
                </a:lnTo>
                <a:cubicBezTo>
                  <a:pt x="7709977" y="2338437"/>
                  <a:pt x="7701915" y="2372388"/>
                  <a:pt x="7685792" y="2386961"/>
                </a:cubicBezTo>
                <a:cubicBezTo>
                  <a:pt x="7669669" y="2401534"/>
                  <a:pt x="7636493" y="2408820"/>
                  <a:pt x="7586263" y="2408820"/>
                </a:cubicBezTo>
                <a:close/>
                <a:moveTo>
                  <a:pt x="8567338" y="2081398"/>
                </a:moveTo>
                <a:cubicBezTo>
                  <a:pt x="8626869" y="2083259"/>
                  <a:pt x="8662992" y="2091010"/>
                  <a:pt x="8675704" y="2104653"/>
                </a:cubicBezTo>
                <a:cubicBezTo>
                  <a:pt x="8688416" y="2118295"/>
                  <a:pt x="8694772" y="2157053"/>
                  <a:pt x="8694772" y="2220925"/>
                </a:cubicBezTo>
                <a:lnTo>
                  <a:pt x="8694772" y="2270224"/>
                </a:lnTo>
                <a:cubicBezTo>
                  <a:pt x="8694772" y="2337197"/>
                  <a:pt x="8685936" y="2377039"/>
                  <a:pt x="8668262" y="2389752"/>
                </a:cubicBezTo>
                <a:cubicBezTo>
                  <a:pt x="8650588" y="2402464"/>
                  <a:pt x="8616948" y="2408820"/>
                  <a:pt x="8567338" y="2408820"/>
                </a:cubicBezTo>
                <a:close/>
                <a:moveTo>
                  <a:pt x="3631231" y="1712118"/>
                </a:moveTo>
                <a:lnTo>
                  <a:pt x="3728900" y="1712118"/>
                </a:lnTo>
                <a:lnTo>
                  <a:pt x="3728900" y="2371613"/>
                </a:lnTo>
                <a:lnTo>
                  <a:pt x="3519610" y="2371613"/>
                </a:lnTo>
                <a:cubicBezTo>
                  <a:pt x="3594024" y="2170075"/>
                  <a:pt x="3631231" y="1954584"/>
                  <a:pt x="3631231" y="1725141"/>
                </a:cubicBezTo>
                <a:close/>
                <a:moveTo>
                  <a:pt x="7586263" y="1692585"/>
                </a:moveTo>
                <a:cubicBezTo>
                  <a:pt x="7640213" y="1692585"/>
                  <a:pt x="7674320" y="1699406"/>
                  <a:pt x="7688582" y="1713049"/>
                </a:cubicBezTo>
                <a:cubicBezTo>
                  <a:pt x="7702845" y="1726692"/>
                  <a:pt x="7709977" y="1751186"/>
                  <a:pt x="7709977" y="1786533"/>
                </a:cubicBezTo>
                <a:cubicBezTo>
                  <a:pt x="7709977" y="1828701"/>
                  <a:pt x="7703621" y="1856916"/>
                  <a:pt x="7690908" y="1871179"/>
                </a:cubicBezTo>
                <a:cubicBezTo>
                  <a:pt x="7678195" y="1885441"/>
                  <a:pt x="7643314" y="1892573"/>
                  <a:pt x="7586263" y="1892573"/>
                </a:cubicBezTo>
                <a:close/>
                <a:moveTo>
                  <a:pt x="9607237" y="1630263"/>
                </a:moveTo>
                <a:cubicBezTo>
                  <a:pt x="9628321" y="1630263"/>
                  <a:pt x="9642274" y="1639565"/>
                  <a:pt x="9649095" y="1658168"/>
                </a:cubicBezTo>
                <a:cubicBezTo>
                  <a:pt x="9655916" y="1676772"/>
                  <a:pt x="9659327" y="1718010"/>
                  <a:pt x="9659327" y="1781882"/>
                </a:cubicBezTo>
                <a:lnTo>
                  <a:pt x="9659327" y="1872109"/>
                </a:lnTo>
                <a:lnTo>
                  <a:pt x="9549566" y="1872109"/>
                </a:lnTo>
                <a:lnTo>
                  <a:pt x="9549566" y="1781882"/>
                </a:lnTo>
                <a:cubicBezTo>
                  <a:pt x="9549566" y="1712429"/>
                  <a:pt x="9552667" y="1669795"/>
                  <a:pt x="9558868" y="1653983"/>
                </a:cubicBezTo>
                <a:cubicBezTo>
                  <a:pt x="9565069" y="1638170"/>
                  <a:pt x="9581192" y="1630263"/>
                  <a:pt x="9607237" y="1630263"/>
                </a:cubicBezTo>
                <a:close/>
                <a:moveTo>
                  <a:pt x="6662152" y="1630263"/>
                </a:moveTo>
                <a:cubicBezTo>
                  <a:pt x="6684476" y="1630263"/>
                  <a:pt x="6699049" y="1638480"/>
                  <a:pt x="6705870" y="1654913"/>
                </a:cubicBezTo>
                <a:cubicBezTo>
                  <a:pt x="6712692" y="1671346"/>
                  <a:pt x="6716102" y="1711188"/>
                  <a:pt x="6716102" y="1774440"/>
                </a:cubicBezTo>
                <a:lnTo>
                  <a:pt x="6716102" y="2343708"/>
                </a:lnTo>
                <a:cubicBezTo>
                  <a:pt x="6716102" y="2397038"/>
                  <a:pt x="6712536" y="2431765"/>
                  <a:pt x="6705405" y="2447888"/>
                </a:cubicBezTo>
                <a:cubicBezTo>
                  <a:pt x="6698274" y="2464011"/>
                  <a:pt x="6683546" y="2472072"/>
                  <a:pt x="6661222" y="2472072"/>
                </a:cubicBezTo>
                <a:cubicBezTo>
                  <a:pt x="6639518" y="2472072"/>
                  <a:pt x="6624945" y="2463235"/>
                  <a:pt x="6617504" y="2445562"/>
                </a:cubicBezTo>
                <a:cubicBezTo>
                  <a:pt x="6610062" y="2427889"/>
                  <a:pt x="6606342" y="2389907"/>
                  <a:pt x="6606342" y="2331616"/>
                </a:cubicBezTo>
                <a:lnTo>
                  <a:pt x="6606342" y="1774440"/>
                </a:lnTo>
                <a:cubicBezTo>
                  <a:pt x="6606342" y="1711188"/>
                  <a:pt x="6610062" y="1671346"/>
                  <a:pt x="6617504" y="1654913"/>
                </a:cubicBezTo>
                <a:cubicBezTo>
                  <a:pt x="6624945" y="1638480"/>
                  <a:pt x="6639828" y="1630263"/>
                  <a:pt x="6662152" y="1630263"/>
                </a:cubicBezTo>
                <a:close/>
                <a:moveTo>
                  <a:pt x="5685505" y="1630263"/>
                </a:moveTo>
                <a:cubicBezTo>
                  <a:pt x="5710930" y="1630263"/>
                  <a:pt x="5726433" y="1638324"/>
                  <a:pt x="5732014" y="1654448"/>
                </a:cubicBezTo>
                <a:cubicBezTo>
                  <a:pt x="5737595" y="1670571"/>
                  <a:pt x="5740386" y="1716770"/>
                  <a:pt x="5740386" y="1793044"/>
                </a:cubicBezTo>
                <a:lnTo>
                  <a:pt x="5740386" y="2322314"/>
                </a:lnTo>
                <a:cubicBezTo>
                  <a:pt x="5740386" y="2388046"/>
                  <a:pt x="5737440" y="2429439"/>
                  <a:pt x="5731548" y="2446492"/>
                </a:cubicBezTo>
                <a:cubicBezTo>
                  <a:pt x="5725658" y="2463545"/>
                  <a:pt x="5710620" y="2472072"/>
                  <a:pt x="5686435" y="2472072"/>
                </a:cubicBezTo>
                <a:cubicBezTo>
                  <a:pt x="5661631" y="2472072"/>
                  <a:pt x="5645507" y="2462770"/>
                  <a:pt x="5638066" y="2444167"/>
                </a:cubicBezTo>
                <a:cubicBezTo>
                  <a:pt x="5630625" y="2425563"/>
                  <a:pt x="5626904" y="2379055"/>
                  <a:pt x="5626904" y="2304640"/>
                </a:cubicBezTo>
                <a:lnTo>
                  <a:pt x="5626904" y="1793044"/>
                </a:lnTo>
                <a:cubicBezTo>
                  <a:pt x="5626904" y="1721730"/>
                  <a:pt x="5630470" y="1676772"/>
                  <a:pt x="5637601" y="1658168"/>
                </a:cubicBezTo>
                <a:cubicBezTo>
                  <a:pt x="5644732" y="1639565"/>
                  <a:pt x="5660701" y="1630263"/>
                  <a:pt x="5685505" y="1630263"/>
                </a:cubicBezTo>
                <a:close/>
                <a:moveTo>
                  <a:pt x="4700002" y="1630263"/>
                </a:moveTo>
                <a:cubicBezTo>
                  <a:pt x="4722327" y="1630263"/>
                  <a:pt x="4736899" y="1638480"/>
                  <a:pt x="4743721" y="1654913"/>
                </a:cubicBezTo>
                <a:cubicBezTo>
                  <a:pt x="4750542" y="1671346"/>
                  <a:pt x="4753953" y="1711188"/>
                  <a:pt x="4753953" y="1774440"/>
                </a:cubicBezTo>
                <a:lnTo>
                  <a:pt x="4753953" y="2343708"/>
                </a:lnTo>
                <a:cubicBezTo>
                  <a:pt x="4753953" y="2397038"/>
                  <a:pt x="4750387" y="2431765"/>
                  <a:pt x="4743256" y="2447888"/>
                </a:cubicBezTo>
                <a:cubicBezTo>
                  <a:pt x="4736124" y="2464011"/>
                  <a:pt x="4721396" y="2472072"/>
                  <a:pt x="4699072" y="2472072"/>
                </a:cubicBezTo>
                <a:cubicBezTo>
                  <a:pt x="4677368" y="2472072"/>
                  <a:pt x="4662795" y="2463235"/>
                  <a:pt x="4655354" y="2445562"/>
                </a:cubicBezTo>
                <a:cubicBezTo>
                  <a:pt x="4647913" y="2427889"/>
                  <a:pt x="4644192" y="2389907"/>
                  <a:pt x="4644192" y="2331616"/>
                </a:cubicBezTo>
                <a:lnTo>
                  <a:pt x="4644192" y="1774440"/>
                </a:lnTo>
                <a:cubicBezTo>
                  <a:pt x="4644192" y="1711188"/>
                  <a:pt x="4647913" y="1671346"/>
                  <a:pt x="4655354" y="1654913"/>
                </a:cubicBezTo>
                <a:cubicBezTo>
                  <a:pt x="4662795" y="1638480"/>
                  <a:pt x="4677678" y="1630263"/>
                  <a:pt x="4700002" y="1630263"/>
                </a:cubicBezTo>
                <a:close/>
                <a:moveTo>
                  <a:pt x="8194338" y="1433996"/>
                </a:moveTo>
                <a:lnTo>
                  <a:pt x="8194338" y="2668339"/>
                </a:lnTo>
                <a:lnTo>
                  <a:pt x="8628730" y="2668339"/>
                </a:lnTo>
                <a:cubicBezTo>
                  <a:pt x="8756474" y="2668339"/>
                  <a:pt x="8848561" y="2662293"/>
                  <a:pt x="8904992" y="2650201"/>
                </a:cubicBezTo>
                <a:cubicBezTo>
                  <a:pt x="8961423" y="2638109"/>
                  <a:pt x="9002815" y="2607568"/>
                  <a:pt x="9029170" y="2558578"/>
                </a:cubicBezTo>
                <a:cubicBezTo>
                  <a:pt x="9055526" y="2509589"/>
                  <a:pt x="9068703" y="2428664"/>
                  <a:pt x="9068703" y="2315803"/>
                </a:cubicBezTo>
                <a:lnTo>
                  <a:pt x="9068703" y="2190229"/>
                </a:lnTo>
                <a:cubicBezTo>
                  <a:pt x="9068703" y="2085429"/>
                  <a:pt x="9054750" y="2008845"/>
                  <a:pt x="9026845" y="1960475"/>
                </a:cubicBezTo>
                <a:cubicBezTo>
                  <a:pt x="8998939" y="1912106"/>
                  <a:pt x="8955532" y="1880790"/>
                  <a:pt x="8896620" y="1866528"/>
                </a:cubicBezTo>
                <a:cubicBezTo>
                  <a:pt x="8837709" y="1852265"/>
                  <a:pt x="8748412" y="1845134"/>
                  <a:pt x="8628730" y="1845134"/>
                </a:cubicBezTo>
                <a:lnTo>
                  <a:pt x="8567338" y="1845134"/>
                </a:lnTo>
                <a:lnTo>
                  <a:pt x="8567338" y="1433996"/>
                </a:lnTo>
                <a:close/>
                <a:moveTo>
                  <a:pt x="7213263" y="1433996"/>
                </a:moveTo>
                <a:lnTo>
                  <a:pt x="7213263" y="2668339"/>
                </a:lnTo>
                <a:lnTo>
                  <a:pt x="7643934" y="2668339"/>
                </a:lnTo>
                <a:cubicBezTo>
                  <a:pt x="7827489" y="2668339"/>
                  <a:pt x="7946706" y="2645550"/>
                  <a:pt x="8001587" y="2599971"/>
                </a:cubicBezTo>
                <a:cubicBezTo>
                  <a:pt x="8056467" y="2554393"/>
                  <a:pt x="8083907" y="2468661"/>
                  <a:pt x="8083907" y="2342778"/>
                </a:cubicBezTo>
                <a:lnTo>
                  <a:pt x="8083907" y="2270224"/>
                </a:lnTo>
                <a:cubicBezTo>
                  <a:pt x="8083907" y="2199531"/>
                  <a:pt x="8062048" y="2140775"/>
                  <a:pt x="8018330" y="2093956"/>
                </a:cubicBezTo>
                <a:cubicBezTo>
                  <a:pt x="7974612" y="2047137"/>
                  <a:pt x="7914925" y="2017526"/>
                  <a:pt x="7839271" y="2005124"/>
                </a:cubicBezTo>
                <a:cubicBezTo>
                  <a:pt x="7984378" y="1985900"/>
                  <a:pt x="8056932" y="1906525"/>
                  <a:pt x="8056932" y="1766999"/>
                </a:cubicBezTo>
                <a:cubicBezTo>
                  <a:pt x="8056932" y="1645456"/>
                  <a:pt x="8028252" y="1559570"/>
                  <a:pt x="7970891" y="1509340"/>
                </a:cubicBezTo>
                <a:cubicBezTo>
                  <a:pt x="7913530" y="1459111"/>
                  <a:pt x="7808885" y="1433996"/>
                  <a:pt x="7656957" y="1433996"/>
                </a:cubicBezTo>
                <a:close/>
                <a:moveTo>
                  <a:pt x="3290787" y="1433996"/>
                </a:moveTo>
                <a:lnTo>
                  <a:pt x="3290787" y="1479575"/>
                </a:lnTo>
                <a:cubicBezTo>
                  <a:pt x="3290787" y="1691034"/>
                  <a:pt x="3275439" y="1874434"/>
                  <a:pt x="3244743" y="2029774"/>
                </a:cubicBezTo>
                <a:cubicBezTo>
                  <a:pt x="3214047" y="2185113"/>
                  <a:pt x="3174825" y="2299679"/>
                  <a:pt x="3127076" y="2373474"/>
                </a:cubicBezTo>
                <a:lnTo>
                  <a:pt x="3047080" y="2373474"/>
                </a:lnTo>
                <a:lnTo>
                  <a:pt x="3047080" y="2906464"/>
                </a:lnTo>
                <a:lnTo>
                  <a:pt x="3298228" y="2906464"/>
                </a:lnTo>
                <a:lnTo>
                  <a:pt x="3298228" y="2668339"/>
                </a:lnTo>
                <a:lnTo>
                  <a:pt x="3930747" y="2668339"/>
                </a:lnTo>
                <a:lnTo>
                  <a:pt x="3930747" y="2906464"/>
                </a:lnTo>
                <a:lnTo>
                  <a:pt x="4181895" y="2906464"/>
                </a:lnTo>
                <a:lnTo>
                  <a:pt x="4181895" y="2371613"/>
                </a:lnTo>
                <a:lnTo>
                  <a:pt x="4101900" y="2371613"/>
                </a:lnTo>
                <a:lnTo>
                  <a:pt x="4101900" y="1433996"/>
                </a:lnTo>
                <a:close/>
                <a:moveTo>
                  <a:pt x="9589564" y="1411672"/>
                </a:moveTo>
                <a:cubicBezTo>
                  <a:pt x="9503368" y="1411672"/>
                  <a:pt x="9427094" y="1428260"/>
                  <a:pt x="9360741" y="1461436"/>
                </a:cubicBezTo>
                <a:cubicBezTo>
                  <a:pt x="9294388" y="1494612"/>
                  <a:pt x="9246639" y="1542361"/>
                  <a:pt x="9217494" y="1604683"/>
                </a:cubicBezTo>
                <a:cubicBezTo>
                  <a:pt x="9188348" y="1667005"/>
                  <a:pt x="9173775" y="1752116"/>
                  <a:pt x="9173775" y="1860016"/>
                </a:cubicBezTo>
                <a:lnTo>
                  <a:pt x="9173775" y="2219994"/>
                </a:lnTo>
                <a:cubicBezTo>
                  <a:pt x="9173775" y="2311772"/>
                  <a:pt x="9180287" y="2381690"/>
                  <a:pt x="9193309" y="2429749"/>
                </a:cubicBezTo>
                <a:cubicBezTo>
                  <a:pt x="9206331" y="2477808"/>
                  <a:pt x="9229741" y="2521837"/>
                  <a:pt x="9263537" y="2561834"/>
                </a:cubicBezTo>
                <a:cubicBezTo>
                  <a:pt x="9297334" y="2601832"/>
                  <a:pt x="9344617" y="2633303"/>
                  <a:pt x="9405389" y="2656247"/>
                </a:cubicBezTo>
                <a:cubicBezTo>
                  <a:pt x="9466161" y="2679191"/>
                  <a:pt x="9536233" y="2690663"/>
                  <a:pt x="9615609" y="2690663"/>
                </a:cubicBezTo>
                <a:cubicBezTo>
                  <a:pt x="9697464" y="2690663"/>
                  <a:pt x="9765522" y="2679036"/>
                  <a:pt x="9819782" y="2655782"/>
                </a:cubicBezTo>
                <a:cubicBezTo>
                  <a:pt x="9874042" y="2632527"/>
                  <a:pt x="9918846" y="2597646"/>
                  <a:pt x="9954193" y="2551137"/>
                </a:cubicBezTo>
                <a:cubicBezTo>
                  <a:pt x="9989539" y="2504628"/>
                  <a:pt x="10012019" y="2460910"/>
                  <a:pt x="10021631" y="2419982"/>
                </a:cubicBezTo>
                <a:cubicBezTo>
                  <a:pt x="10031242" y="2379055"/>
                  <a:pt x="10036048" y="2320453"/>
                  <a:pt x="10036048" y="2244179"/>
                </a:cubicBezTo>
                <a:lnTo>
                  <a:pt x="10036048" y="2153022"/>
                </a:lnTo>
                <a:lnTo>
                  <a:pt x="9679791" y="2153022"/>
                </a:lnTo>
                <a:lnTo>
                  <a:pt x="9679791" y="2315803"/>
                </a:lnTo>
                <a:cubicBezTo>
                  <a:pt x="9679791" y="2377194"/>
                  <a:pt x="9674985" y="2418587"/>
                  <a:pt x="9665373" y="2439981"/>
                </a:cubicBezTo>
                <a:cubicBezTo>
                  <a:pt x="9655762" y="2461375"/>
                  <a:pt x="9636693" y="2472072"/>
                  <a:pt x="9608167" y="2472072"/>
                </a:cubicBezTo>
                <a:cubicBezTo>
                  <a:pt x="9585223" y="2472072"/>
                  <a:pt x="9569720" y="2464011"/>
                  <a:pt x="9561659" y="2447888"/>
                </a:cubicBezTo>
                <a:cubicBezTo>
                  <a:pt x="9553597" y="2431765"/>
                  <a:pt x="9549566" y="2395798"/>
                  <a:pt x="9549566" y="2339987"/>
                </a:cubicBezTo>
                <a:lnTo>
                  <a:pt x="9549566" y="2073027"/>
                </a:lnTo>
                <a:lnTo>
                  <a:pt x="10036048" y="2073027"/>
                </a:lnTo>
                <a:lnTo>
                  <a:pt x="10036048" y="1909316"/>
                </a:lnTo>
                <a:cubicBezTo>
                  <a:pt x="10036048" y="1789633"/>
                  <a:pt x="10022251" y="1696771"/>
                  <a:pt x="9994655" y="1630728"/>
                </a:cubicBezTo>
                <a:cubicBezTo>
                  <a:pt x="9967060" y="1564686"/>
                  <a:pt x="9919001" y="1511666"/>
                  <a:pt x="9850478" y="1471668"/>
                </a:cubicBezTo>
                <a:cubicBezTo>
                  <a:pt x="9781955" y="1431670"/>
                  <a:pt x="9694984" y="1411672"/>
                  <a:pt x="9589564" y="1411672"/>
                </a:cubicBezTo>
                <a:close/>
                <a:moveTo>
                  <a:pt x="6649130" y="1411672"/>
                </a:moveTo>
                <a:cubicBezTo>
                  <a:pt x="6548671" y="1411672"/>
                  <a:pt x="6466195" y="1431205"/>
                  <a:pt x="6401703" y="1470273"/>
                </a:cubicBezTo>
                <a:cubicBezTo>
                  <a:pt x="6337211" y="1509340"/>
                  <a:pt x="6292562" y="1561120"/>
                  <a:pt x="6267758" y="1625612"/>
                </a:cubicBezTo>
                <a:cubicBezTo>
                  <a:pt x="6242953" y="1690105"/>
                  <a:pt x="6230551" y="1779711"/>
                  <a:pt x="6230551" y="1894433"/>
                </a:cubicBezTo>
                <a:lnTo>
                  <a:pt x="6230551" y="2210693"/>
                </a:lnTo>
                <a:cubicBezTo>
                  <a:pt x="6230551" y="2315492"/>
                  <a:pt x="6237372" y="2394093"/>
                  <a:pt x="6251014" y="2446492"/>
                </a:cubicBezTo>
                <a:cubicBezTo>
                  <a:pt x="6264657" y="2498892"/>
                  <a:pt x="6287446" y="2543541"/>
                  <a:pt x="6319382" y="2580438"/>
                </a:cubicBezTo>
                <a:cubicBezTo>
                  <a:pt x="6351319" y="2617334"/>
                  <a:pt x="6396122" y="2644930"/>
                  <a:pt x="6453793" y="2663223"/>
                </a:cubicBezTo>
                <a:cubicBezTo>
                  <a:pt x="6511464" y="2681517"/>
                  <a:pt x="6581847" y="2690663"/>
                  <a:pt x="6664943" y="2690663"/>
                </a:cubicBezTo>
                <a:cubicBezTo>
                  <a:pt x="6739357" y="2690663"/>
                  <a:pt x="6805245" y="2679967"/>
                  <a:pt x="6862605" y="2658572"/>
                </a:cubicBezTo>
                <a:cubicBezTo>
                  <a:pt x="6919966" y="2637178"/>
                  <a:pt x="6966939" y="2604002"/>
                  <a:pt x="7003527" y="2559044"/>
                </a:cubicBezTo>
                <a:cubicBezTo>
                  <a:pt x="7040113" y="2514085"/>
                  <a:pt x="7063988" y="2465716"/>
                  <a:pt x="7075150" y="2413936"/>
                </a:cubicBezTo>
                <a:cubicBezTo>
                  <a:pt x="7086312" y="2362156"/>
                  <a:pt x="7091893" y="2280766"/>
                  <a:pt x="7091893" y="2169765"/>
                </a:cubicBezTo>
                <a:lnTo>
                  <a:pt x="7091893" y="1867458"/>
                </a:lnTo>
                <a:cubicBezTo>
                  <a:pt x="7091893" y="1780021"/>
                  <a:pt x="7085847" y="1714909"/>
                  <a:pt x="7073755" y="1672121"/>
                </a:cubicBezTo>
                <a:cubicBezTo>
                  <a:pt x="7061663" y="1629333"/>
                  <a:pt x="7039183" y="1587785"/>
                  <a:pt x="7006317" y="1547477"/>
                </a:cubicBezTo>
                <a:cubicBezTo>
                  <a:pt x="6973451" y="1507170"/>
                  <a:pt x="6926787" y="1474459"/>
                  <a:pt x="6866326" y="1449344"/>
                </a:cubicBezTo>
                <a:cubicBezTo>
                  <a:pt x="6805864" y="1424229"/>
                  <a:pt x="6733465" y="1411672"/>
                  <a:pt x="6649130" y="1411672"/>
                </a:cubicBezTo>
                <a:close/>
                <a:moveTo>
                  <a:pt x="5869680" y="1411672"/>
                </a:moveTo>
                <a:cubicBezTo>
                  <a:pt x="5821931" y="1411672"/>
                  <a:pt x="5777903" y="1422543"/>
                  <a:pt x="5737595" y="1444286"/>
                </a:cubicBezTo>
                <a:cubicBezTo>
                  <a:pt x="5697287" y="1466029"/>
                  <a:pt x="5660390" y="1498953"/>
                  <a:pt x="5626904" y="1543059"/>
                </a:cubicBezTo>
                <a:lnTo>
                  <a:pt x="5633415" y="1433996"/>
                </a:lnTo>
                <a:lnTo>
                  <a:pt x="5251113" y="1433996"/>
                </a:lnTo>
                <a:lnTo>
                  <a:pt x="5251113" y="2844143"/>
                </a:lnTo>
                <a:lnTo>
                  <a:pt x="5626904" y="2844143"/>
                </a:lnTo>
                <a:lnTo>
                  <a:pt x="5626904" y="2561136"/>
                </a:lnTo>
                <a:cubicBezTo>
                  <a:pt x="5659771" y="2604002"/>
                  <a:pt x="5696047" y="2636306"/>
                  <a:pt x="5735735" y="2658049"/>
                </a:cubicBezTo>
                <a:cubicBezTo>
                  <a:pt x="5775422" y="2679792"/>
                  <a:pt x="5818520" y="2690663"/>
                  <a:pt x="5865029" y="2690663"/>
                </a:cubicBezTo>
                <a:cubicBezTo>
                  <a:pt x="5923320" y="2690663"/>
                  <a:pt x="5973084" y="2676556"/>
                  <a:pt x="6014322" y="2648340"/>
                </a:cubicBezTo>
                <a:cubicBezTo>
                  <a:pt x="6055560" y="2620125"/>
                  <a:pt x="6082845" y="2582298"/>
                  <a:pt x="6096178" y="2534859"/>
                </a:cubicBezTo>
                <a:cubicBezTo>
                  <a:pt x="6109510" y="2487420"/>
                  <a:pt x="6116176" y="2407580"/>
                  <a:pt x="6116176" y="2295339"/>
                </a:cubicBezTo>
                <a:lnTo>
                  <a:pt x="6116176" y="1775371"/>
                </a:lnTo>
                <a:cubicBezTo>
                  <a:pt x="6116176" y="1677392"/>
                  <a:pt x="6110906" y="1607939"/>
                  <a:pt x="6100363" y="1567011"/>
                </a:cubicBezTo>
                <a:cubicBezTo>
                  <a:pt x="6089821" y="1526083"/>
                  <a:pt x="6063311" y="1489961"/>
                  <a:pt x="6020834" y="1458646"/>
                </a:cubicBezTo>
                <a:cubicBezTo>
                  <a:pt x="5978355" y="1427330"/>
                  <a:pt x="5927971" y="1411672"/>
                  <a:pt x="5869680" y="1411672"/>
                </a:cubicBezTo>
                <a:close/>
                <a:moveTo>
                  <a:pt x="4686980" y="1411672"/>
                </a:moveTo>
                <a:cubicBezTo>
                  <a:pt x="4586521" y="1411672"/>
                  <a:pt x="4504045" y="1431205"/>
                  <a:pt x="4439553" y="1470273"/>
                </a:cubicBezTo>
                <a:cubicBezTo>
                  <a:pt x="4375062" y="1509340"/>
                  <a:pt x="4330413" y="1561120"/>
                  <a:pt x="4305608" y="1625612"/>
                </a:cubicBezTo>
                <a:cubicBezTo>
                  <a:pt x="4280803" y="1690105"/>
                  <a:pt x="4268401" y="1779711"/>
                  <a:pt x="4268401" y="1894433"/>
                </a:cubicBezTo>
                <a:lnTo>
                  <a:pt x="4268401" y="2210693"/>
                </a:lnTo>
                <a:cubicBezTo>
                  <a:pt x="4268401" y="2315492"/>
                  <a:pt x="4275222" y="2394093"/>
                  <a:pt x="4288865" y="2446492"/>
                </a:cubicBezTo>
                <a:cubicBezTo>
                  <a:pt x="4302507" y="2498892"/>
                  <a:pt x="4325297" y="2543541"/>
                  <a:pt x="4357233" y="2580438"/>
                </a:cubicBezTo>
                <a:cubicBezTo>
                  <a:pt x="4389169" y="2617334"/>
                  <a:pt x="4433973" y="2644930"/>
                  <a:pt x="4491643" y="2663223"/>
                </a:cubicBezTo>
                <a:cubicBezTo>
                  <a:pt x="4549314" y="2681517"/>
                  <a:pt x="4619697" y="2690663"/>
                  <a:pt x="4702793" y="2690663"/>
                </a:cubicBezTo>
                <a:cubicBezTo>
                  <a:pt x="4777207" y="2690663"/>
                  <a:pt x="4843094" y="2679967"/>
                  <a:pt x="4900456" y="2658572"/>
                </a:cubicBezTo>
                <a:cubicBezTo>
                  <a:pt x="4957816" y="2637178"/>
                  <a:pt x="5004790" y="2604002"/>
                  <a:pt x="5041377" y="2559044"/>
                </a:cubicBezTo>
                <a:cubicBezTo>
                  <a:pt x="5077964" y="2514085"/>
                  <a:pt x="5101838" y="2465716"/>
                  <a:pt x="5113000" y="2413936"/>
                </a:cubicBezTo>
                <a:cubicBezTo>
                  <a:pt x="5124163" y="2362156"/>
                  <a:pt x="5129744" y="2280766"/>
                  <a:pt x="5129744" y="2169765"/>
                </a:cubicBezTo>
                <a:lnTo>
                  <a:pt x="5129744" y="1867458"/>
                </a:lnTo>
                <a:cubicBezTo>
                  <a:pt x="5129744" y="1780021"/>
                  <a:pt x="5123698" y="1714909"/>
                  <a:pt x="5111606" y="1672121"/>
                </a:cubicBezTo>
                <a:cubicBezTo>
                  <a:pt x="5099513" y="1629333"/>
                  <a:pt x="5077033" y="1587785"/>
                  <a:pt x="5044168" y="1547477"/>
                </a:cubicBezTo>
                <a:cubicBezTo>
                  <a:pt x="5011301" y="1507170"/>
                  <a:pt x="4964638" y="1474459"/>
                  <a:pt x="4904176" y="1449344"/>
                </a:cubicBezTo>
                <a:cubicBezTo>
                  <a:pt x="4843715" y="1424229"/>
                  <a:pt x="4771316" y="1411672"/>
                  <a:pt x="4686980" y="1411672"/>
                </a:cubicBezTo>
                <a:close/>
                <a:moveTo>
                  <a:pt x="2480194" y="1132619"/>
                </a:moveTo>
                <a:cubicBezTo>
                  <a:pt x="2336947" y="1132619"/>
                  <a:pt x="2232458" y="1157889"/>
                  <a:pt x="2166725" y="1208429"/>
                </a:cubicBezTo>
                <a:cubicBezTo>
                  <a:pt x="2100992" y="1258968"/>
                  <a:pt x="2068126" y="1356171"/>
                  <a:pt x="2068126" y="1500039"/>
                </a:cubicBezTo>
                <a:lnTo>
                  <a:pt x="2068126" y="1628403"/>
                </a:lnTo>
                <a:lnTo>
                  <a:pt x="2443917" y="1628403"/>
                </a:lnTo>
                <a:lnTo>
                  <a:pt x="2443917" y="1504689"/>
                </a:lnTo>
                <a:cubicBezTo>
                  <a:pt x="2443917" y="1447018"/>
                  <a:pt x="2448723" y="1409346"/>
                  <a:pt x="2458335" y="1391673"/>
                </a:cubicBezTo>
                <a:cubicBezTo>
                  <a:pt x="2467947" y="1374000"/>
                  <a:pt x="2485775" y="1365163"/>
                  <a:pt x="2511820" y="1365163"/>
                </a:cubicBezTo>
                <a:cubicBezTo>
                  <a:pt x="2534764" y="1365163"/>
                  <a:pt x="2551663" y="1373535"/>
                  <a:pt x="2562514" y="1390278"/>
                </a:cubicBezTo>
                <a:cubicBezTo>
                  <a:pt x="2573367" y="1407021"/>
                  <a:pt x="2578793" y="1441748"/>
                  <a:pt x="2578793" y="1494458"/>
                </a:cubicBezTo>
                <a:lnTo>
                  <a:pt x="2578793" y="1578173"/>
                </a:lnTo>
                <a:cubicBezTo>
                  <a:pt x="2578793" y="1627162"/>
                  <a:pt x="2574142" y="1663129"/>
                  <a:pt x="2564840" y="1686074"/>
                </a:cubicBezTo>
                <a:cubicBezTo>
                  <a:pt x="2555539" y="1709018"/>
                  <a:pt x="2540346" y="1723901"/>
                  <a:pt x="2519262" y="1730722"/>
                </a:cubicBezTo>
                <a:cubicBezTo>
                  <a:pt x="2498178" y="1737543"/>
                  <a:pt x="2442987" y="1740954"/>
                  <a:pt x="2353690" y="1740954"/>
                </a:cubicBezTo>
                <a:lnTo>
                  <a:pt x="2353690" y="1959545"/>
                </a:lnTo>
                <a:cubicBezTo>
                  <a:pt x="2426864" y="1960786"/>
                  <a:pt x="2476163" y="1965592"/>
                  <a:pt x="2501588" y="1973963"/>
                </a:cubicBezTo>
                <a:cubicBezTo>
                  <a:pt x="2527013" y="1982335"/>
                  <a:pt x="2546237" y="1999853"/>
                  <a:pt x="2559259" y="2026518"/>
                </a:cubicBezTo>
                <a:cubicBezTo>
                  <a:pt x="2572282" y="2053183"/>
                  <a:pt x="2578793" y="2095351"/>
                  <a:pt x="2578793" y="2153022"/>
                </a:cubicBezTo>
                <a:lnTo>
                  <a:pt x="2578793" y="2257202"/>
                </a:lnTo>
                <a:cubicBezTo>
                  <a:pt x="2578793" y="2351459"/>
                  <a:pt x="2574142" y="2409750"/>
                  <a:pt x="2564840" y="2432075"/>
                </a:cubicBezTo>
                <a:cubicBezTo>
                  <a:pt x="2555539" y="2454399"/>
                  <a:pt x="2536315" y="2465561"/>
                  <a:pt x="2507170" y="2465561"/>
                </a:cubicBezTo>
                <a:cubicBezTo>
                  <a:pt x="2480505" y="2465561"/>
                  <a:pt x="2463296" y="2456724"/>
                  <a:pt x="2455545" y="2439051"/>
                </a:cubicBezTo>
                <a:cubicBezTo>
                  <a:pt x="2447793" y="2421378"/>
                  <a:pt x="2443917" y="2379985"/>
                  <a:pt x="2443917" y="2314872"/>
                </a:cubicBezTo>
                <a:lnTo>
                  <a:pt x="2443917" y="2070236"/>
                </a:lnTo>
                <a:lnTo>
                  <a:pt x="2068126" y="2070236"/>
                </a:lnTo>
                <a:lnTo>
                  <a:pt x="2068126" y="2189299"/>
                </a:lnTo>
                <a:cubicBezTo>
                  <a:pt x="2068126" y="2332546"/>
                  <a:pt x="2078823" y="2433160"/>
                  <a:pt x="2100218" y="2491141"/>
                </a:cubicBezTo>
                <a:cubicBezTo>
                  <a:pt x="2121612" y="2549122"/>
                  <a:pt x="2166260" y="2598111"/>
                  <a:pt x="2234163" y="2638109"/>
                </a:cubicBezTo>
                <a:cubicBezTo>
                  <a:pt x="2302066" y="2678106"/>
                  <a:pt x="2395548" y="2698105"/>
                  <a:pt x="2514611" y="2698105"/>
                </a:cubicBezTo>
                <a:cubicBezTo>
                  <a:pt x="2619411" y="2698105"/>
                  <a:pt x="2705297" y="2680887"/>
                  <a:pt x="2772269" y="2646451"/>
                </a:cubicBezTo>
                <a:cubicBezTo>
                  <a:pt x="2839242" y="2612015"/>
                  <a:pt x="2886371" y="2561759"/>
                  <a:pt x="2913656" y="2495683"/>
                </a:cubicBezTo>
                <a:cubicBezTo>
                  <a:pt x="2940942" y="2429606"/>
                  <a:pt x="2954583" y="2336698"/>
                  <a:pt x="2954583" y="2216957"/>
                </a:cubicBezTo>
                <a:cubicBezTo>
                  <a:pt x="2954583" y="2055639"/>
                  <a:pt x="2940631" y="1953109"/>
                  <a:pt x="2912726" y="1909367"/>
                </a:cubicBezTo>
                <a:cubicBezTo>
                  <a:pt x="2884821" y="1865624"/>
                  <a:pt x="2842343" y="1834136"/>
                  <a:pt x="2785292" y="1814903"/>
                </a:cubicBezTo>
                <a:cubicBezTo>
                  <a:pt x="2842962" y="1783917"/>
                  <a:pt x="2883270" y="1749677"/>
                  <a:pt x="2906215" y="1712184"/>
                </a:cubicBezTo>
                <a:cubicBezTo>
                  <a:pt x="2929159" y="1674691"/>
                  <a:pt x="2940631" y="1613806"/>
                  <a:pt x="2940631" y="1529528"/>
                </a:cubicBezTo>
                <a:cubicBezTo>
                  <a:pt x="2940631" y="1404972"/>
                  <a:pt x="2908695" y="1307681"/>
                  <a:pt x="2844823" y="1237656"/>
                </a:cubicBezTo>
                <a:cubicBezTo>
                  <a:pt x="2780951" y="1167632"/>
                  <a:pt x="2659408" y="1132619"/>
                  <a:pt x="2480194" y="113261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7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fi-FI" sz="13500" dirty="0">
              <a:latin typeface="Impact" panose="020B080603090205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B5E8842-620B-829B-0F76-372ED6BCD363}"/>
              </a:ext>
            </a:extLst>
          </p:cNvPr>
          <p:cNvSpPr txBox="1"/>
          <p:nvPr/>
        </p:nvSpPr>
        <p:spPr>
          <a:xfrm>
            <a:off x="306005" y="-5703642"/>
            <a:ext cx="5623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</a:t>
            </a:r>
            <a:endParaRPr lang="fi-FI" sz="5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55C4868-E8A5-CB18-CD0E-B3A007C22501}"/>
              </a:ext>
            </a:extLst>
          </p:cNvPr>
          <p:cNvSpPr txBox="1"/>
          <p:nvPr/>
        </p:nvSpPr>
        <p:spPr>
          <a:xfrm>
            <a:off x="306005" y="-4189615"/>
            <a:ext cx="1111336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- важная составляющая общего благополучия, которая подразумевает поддержание оптимального функционирования мозга и нервной системы.</a:t>
            </a:r>
            <a:r>
              <a:rPr lang="fi-FI" sz="3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Это включает в себя когнитивные функции, эмоциональное равновесие и физическое здоровье, а также многое другое.</a:t>
            </a:r>
            <a:endParaRPr lang="fi-FI" sz="3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Video 4" title="Lentävät auringonlaskupilvet">
            <a:hlinkClick r:id="" action="ppaction://media"/>
            <a:extLst>
              <a:ext uri="{FF2B5EF4-FFF2-40B4-BE49-F238E27FC236}">
                <a16:creationId xmlns:a16="http://schemas.microsoft.com/office/drawing/2014/main" id="{DC99366B-4E50-5BC7-3C22-58B13BE8A7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6975846"/>
            <a:ext cx="12192000" cy="6858000"/>
          </a:xfrm>
          <a:prstGeom prst="rect">
            <a:avLst/>
          </a:prstGeom>
        </p:spPr>
      </p:pic>
      <p:pic>
        <p:nvPicPr>
          <p:cNvPr id="8" name="Kuva 7" descr="Kävely tasaisella täytöllä">
            <a:extLst>
              <a:ext uri="{FF2B5EF4-FFF2-40B4-BE49-F238E27FC236}">
                <a16:creationId xmlns:a16="http://schemas.microsoft.com/office/drawing/2014/main" id="{F043B712-40B8-A927-32D2-78FA1B22BC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4455" y="-6097189"/>
            <a:ext cx="1496911" cy="1496911"/>
          </a:xfrm>
          <a:prstGeom prst="rect">
            <a:avLst/>
          </a:prstGeom>
        </p:spPr>
      </p:pic>
      <p:pic>
        <p:nvPicPr>
          <p:cNvPr id="10" name="Kuva 9" descr="Ruoka tarvikkeet laukku tasaisella täytöllä">
            <a:extLst>
              <a:ext uri="{FF2B5EF4-FFF2-40B4-BE49-F238E27FC236}">
                <a16:creationId xmlns:a16="http://schemas.microsoft.com/office/drawing/2014/main" id="{AD6DE297-0808-4D08-576D-16F4765943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4900" y="-6032659"/>
            <a:ext cx="1427162" cy="1427162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5297115B-209F-32DA-656E-21E579440008}"/>
              </a:ext>
            </a:extLst>
          </p:cNvPr>
          <p:cNvSpPr txBox="1"/>
          <p:nvPr/>
        </p:nvSpPr>
        <p:spPr>
          <a:xfrm>
            <a:off x="306005" y="-4131993"/>
            <a:ext cx="3732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Регулярные физические упражнения улучшают приток крови к мозгу, что питает клетки мозга.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Полезными видами упражнений являются ходьба, плавание и силовые тренировки.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571B7B4-8FBA-FF96-1E3A-FDD5CB555F07}"/>
              </a:ext>
            </a:extLst>
          </p:cNvPr>
          <p:cNvSpPr txBox="1"/>
          <p:nvPr/>
        </p:nvSpPr>
        <p:spPr>
          <a:xfrm>
            <a:off x="4107782" y="-4131993"/>
            <a:ext cx="39764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поддерживается диетой, богатой фруктами, овощами, цельными злаками и нежирными белками.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В частности, жирные кислоты омега-3, содержащиеся в рыбе и льняном семени, важны для когнитивной функции.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52A8AA9F-99E8-63AC-545B-8806BDCC67D7}"/>
              </a:ext>
            </a:extLst>
          </p:cNvPr>
          <p:cNvSpPr txBox="1"/>
          <p:nvPr/>
        </p:nvSpPr>
        <p:spPr>
          <a:xfrm>
            <a:off x="8153399" y="-4131993"/>
            <a:ext cx="38531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Занятия, бросающие вызов мозгу, такие как головоломки, чтение и освоение новых навыков, помогают поддерживать когнитивные функции.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Пожизненное обучение и любознательность важны для здоровья мозга.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6" name="Kuva 15" descr="Avoin kirja ääriviiva">
            <a:extLst>
              <a:ext uri="{FF2B5EF4-FFF2-40B4-BE49-F238E27FC236}">
                <a16:creationId xmlns:a16="http://schemas.microsoft.com/office/drawing/2014/main" id="{39EA9765-8BC4-3FD6-B92A-04F8D5360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15848" y="-5701594"/>
            <a:ext cx="1352152" cy="1352152"/>
          </a:xfrm>
          <a:prstGeom prst="rect">
            <a:avLst/>
          </a:prstGeom>
        </p:spPr>
      </p:pic>
      <p:pic>
        <p:nvPicPr>
          <p:cNvPr id="21" name="Kuva 20" descr="Kävely tasaisella täytöllä">
            <a:extLst>
              <a:ext uri="{FF2B5EF4-FFF2-40B4-BE49-F238E27FC236}">
                <a16:creationId xmlns:a16="http://schemas.microsoft.com/office/drawing/2014/main" id="{1ABA49BD-9298-3371-3D7A-50D7553DBE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4455" y="-6160248"/>
            <a:ext cx="1496911" cy="1496911"/>
          </a:xfrm>
          <a:prstGeom prst="rect">
            <a:avLst/>
          </a:prstGeom>
        </p:spPr>
      </p:pic>
      <p:pic>
        <p:nvPicPr>
          <p:cNvPr id="22" name="Kuva 21" descr="Ruoka tarvikkeet laukku tasaisella täytöllä">
            <a:extLst>
              <a:ext uri="{FF2B5EF4-FFF2-40B4-BE49-F238E27FC236}">
                <a16:creationId xmlns:a16="http://schemas.microsoft.com/office/drawing/2014/main" id="{6F3E331A-E30C-F965-04BC-B5C6D912CE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4900" y="-6095718"/>
            <a:ext cx="1427162" cy="1427162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3D08EDCD-88E5-E1B2-C19A-A80DFB530DE6}"/>
              </a:ext>
            </a:extLst>
          </p:cNvPr>
          <p:cNvSpPr txBox="1"/>
          <p:nvPr/>
        </p:nvSpPr>
        <p:spPr>
          <a:xfrm>
            <a:off x="306005" y="-4195052"/>
            <a:ext cx="3732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Регулярные физические упражнения улучшают приток крови к мозгу, что питает клетки мозга.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Полезными видами упражнений являются ходьба, плавание и силовые тренировки.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50130FFE-7ACB-47CB-2064-9E7E1CB2ECA3}"/>
              </a:ext>
            </a:extLst>
          </p:cNvPr>
          <p:cNvSpPr txBox="1"/>
          <p:nvPr/>
        </p:nvSpPr>
        <p:spPr>
          <a:xfrm>
            <a:off x="4107782" y="-4195052"/>
            <a:ext cx="39764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поддерживается диетой, богатой фруктами, овощами, цельными злаками и нежирными белками.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В частности, жирные кислоты омега-3, содержащиеся в рыбе и льняном семени, важны для когнитивной функции.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B2773493-5B3C-1A8F-DF56-3E86B3B44900}"/>
              </a:ext>
            </a:extLst>
          </p:cNvPr>
          <p:cNvSpPr txBox="1"/>
          <p:nvPr/>
        </p:nvSpPr>
        <p:spPr>
          <a:xfrm>
            <a:off x="8153399" y="-4195052"/>
            <a:ext cx="38531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Занятия, бросающие вызов мозгу, такие как головоломки, чтение и освоение новых навыков, помогают поддерживать когнитивные функции.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Пожизненное обучение и любознательность важны для здоровья мозга.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7" name="Kuva 26" descr="Avoin kirja ääriviiva">
            <a:extLst>
              <a:ext uri="{FF2B5EF4-FFF2-40B4-BE49-F238E27FC236}">
                <a16:creationId xmlns:a16="http://schemas.microsoft.com/office/drawing/2014/main" id="{3373F701-B088-39AF-BDFE-86C021C559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15848" y="-5764653"/>
            <a:ext cx="1352152" cy="1352152"/>
          </a:xfrm>
          <a:prstGeom prst="rect">
            <a:avLst/>
          </a:prstGeom>
        </p:spPr>
      </p:pic>
      <p:grpSp>
        <p:nvGrpSpPr>
          <p:cNvPr id="62" name="Ryhmä 61">
            <a:extLst>
              <a:ext uri="{FF2B5EF4-FFF2-40B4-BE49-F238E27FC236}">
                <a16:creationId xmlns:a16="http://schemas.microsoft.com/office/drawing/2014/main" id="{A8564493-8BB0-CF8B-A7BA-D569DBE08571}"/>
              </a:ext>
            </a:extLst>
          </p:cNvPr>
          <p:cNvGrpSpPr/>
          <p:nvPr/>
        </p:nvGrpSpPr>
        <p:grpSpPr>
          <a:xfrm>
            <a:off x="-10292316" y="-410"/>
            <a:ext cx="11901672" cy="6858000"/>
            <a:chOff x="-10292316" y="-410"/>
            <a:chExt cx="11901672" cy="6858000"/>
          </a:xfrm>
        </p:grpSpPr>
        <p:grpSp>
          <p:nvGrpSpPr>
            <p:cNvPr id="60" name="Ryhmä 59">
              <a:extLst>
                <a:ext uri="{FF2B5EF4-FFF2-40B4-BE49-F238E27FC236}">
                  <a16:creationId xmlns:a16="http://schemas.microsoft.com/office/drawing/2014/main" id="{B59C7D0D-25AB-0EDB-A5EA-477FA21ABF02}"/>
                </a:ext>
              </a:extLst>
            </p:cNvPr>
            <p:cNvGrpSpPr/>
            <p:nvPr/>
          </p:nvGrpSpPr>
          <p:grpSpPr>
            <a:xfrm>
              <a:off x="-10292316" y="-410"/>
              <a:ext cx="11901672" cy="6858000"/>
              <a:chOff x="-10292316" y="-410"/>
              <a:chExt cx="11901672" cy="6858000"/>
            </a:xfrm>
          </p:grpSpPr>
          <p:sp>
            <p:nvSpPr>
              <p:cNvPr id="29" name="Suorakulmio 28">
                <a:extLst>
                  <a:ext uri="{FF2B5EF4-FFF2-40B4-BE49-F238E27FC236}">
                    <a16:creationId xmlns:a16="http://schemas.microsoft.com/office/drawing/2014/main" id="{6C534D55-3DB9-D0A6-95DA-5A4B92F2B68B}"/>
                  </a:ext>
                </a:extLst>
              </p:cNvPr>
              <p:cNvSpPr/>
              <p:nvPr/>
            </p:nvSpPr>
            <p:spPr>
              <a:xfrm>
                <a:off x="-10292316" y="-410"/>
                <a:ext cx="11566771" cy="6858000"/>
              </a:xfrm>
              <a:prstGeom prst="rect">
                <a:avLst/>
              </a:prstGeom>
              <a:solidFill>
                <a:srgbClr val="FFBC77"/>
              </a:solidFill>
              <a:ln>
                <a:solidFill>
                  <a:srgbClr val="FFBC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6" name="Suorakulmio: Pyöristetyt kulmat 35">
                <a:extLst>
                  <a:ext uri="{FF2B5EF4-FFF2-40B4-BE49-F238E27FC236}">
                    <a16:creationId xmlns:a16="http://schemas.microsoft.com/office/drawing/2014/main" id="{196BA345-8D8B-9F96-9D86-66F046BE912C}"/>
                  </a:ext>
                </a:extLst>
              </p:cNvPr>
              <p:cNvSpPr/>
              <p:nvPr/>
            </p:nvSpPr>
            <p:spPr>
              <a:xfrm>
                <a:off x="844462" y="2931739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FFBC77"/>
              </a:solidFill>
              <a:ln>
                <a:solidFill>
                  <a:srgbClr val="FFBC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49" name="Kuva 48" descr="Meditaatio tasaisella täytöllä">
                <a:extLst>
                  <a:ext uri="{FF2B5EF4-FFF2-40B4-BE49-F238E27FC236}">
                    <a16:creationId xmlns:a16="http://schemas.microsoft.com/office/drawing/2014/main" id="{437E2566-459C-7A85-3792-26035FF51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84483" y="3019644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61" name="Tekstiruutu 60">
              <a:extLst>
                <a:ext uri="{FF2B5EF4-FFF2-40B4-BE49-F238E27FC236}">
                  <a16:creationId xmlns:a16="http://schemas.microsoft.com/office/drawing/2014/main" id="{BB0180B4-907E-9F7B-30FB-C7E6D53A5456}"/>
                </a:ext>
              </a:extLst>
            </p:cNvPr>
            <p:cNvSpPr txBox="1"/>
            <p:nvPr/>
          </p:nvSpPr>
          <p:spPr>
            <a:xfrm>
              <a:off x="-9435397" y="379436"/>
              <a:ext cx="10119880" cy="632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Управление стрессом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Хронический стресс может негативно сказаться на здоровье мозга. Такие техники, как медитация, йога и упражнения на глубокое дыхание, могут помочь справиться со стрессом.</a:t>
              </a:r>
              <a:r>
                <a:rPr lang="fi-FI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Поиск здоровых способов борьбы со стрессом очень важен для поддержания здоровья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5" name="Ryhmä 64">
            <a:extLst>
              <a:ext uri="{FF2B5EF4-FFF2-40B4-BE49-F238E27FC236}">
                <a16:creationId xmlns:a16="http://schemas.microsoft.com/office/drawing/2014/main" id="{8B4EEE78-5F4E-7279-D444-2A08BFAAA6A8}"/>
              </a:ext>
            </a:extLst>
          </p:cNvPr>
          <p:cNvGrpSpPr/>
          <p:nvPr/>
        </p:nvGrpSpPr>
        <p:grpSpPr>
          <a:xfrm>
            <a:off x="-10292316" y="0"/>
            <a:ext cx="11352464" cy="6858000"/>
            <a:chOff x="-10292316" y="0"/>
            <a:chExt cx="11352464" cy="6858000"/>
          </a:xfrm>
        </p:grpSpPr>
        <p:sp>
          <p:nvSpPr>
            <p:cNvPr id="30" name="Suorakulmio 29">
              <a:extLst>
                <a:ext uri="{FF2B5EF4-FFF2-40B4-BE49-F238E27FC236}">
                  <a16:creationId xmlns:a16="http://schemas.microsoft.com/office/drawing/2014/main" id="{2F4657CF-DC1B-BD6C-A6B3-E7E59BCEE8CC}"/>
                </a:ext>
              </a:extLst>
            </p:cNvPr>
            <p:cNvSpPr/>
            <p:nvPr/>
          </p:nvSpPr>
          <p:spPr>
            <a:xfrm>
              <a:off x="-10292316" y="0"/>
              <a:ext cx="10980944" cy="6858000"/>
            </a:xfrm>
            <a:prstGeom prst="rect">
              <a:avLst/>
            </a:prstGeom>
            <a:solidFill>
              <a:srgbClr val="F2A66D"/>
            </a:solidFill>
            <a:ln>
              <a:solidFill>
                <a:srgbClr val="F2A6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63" name="Tekstiruutu 62">
              <a:extLst>
                <a:ext uri="{FF2B5EF4-FFF2-40B4-BE49-F238E27FC236}">
                  <a16:creationId xmlns:a16="http://schemas.microsoft.com/office/drawing/2014/main" id="{E907F08C-7DDC-7EAF-3E73-5B693C557E60}"/>
                </a:ext>
              </a:extLst>
            </p:cNvPr>
            <p:cNvSpPr txBox="1"/>
            <p:nvPr/>
          </p:nvSpPr>
          <p:spPr>
            <a:xfrm>
              <a:off x="-9280390" y="642264"/>
              <a:ext cx="9104994" cy="5093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Отказ от вредных веществ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Ограничение потребления алкоголя и отказ от наркотиков могут предотвратить повреждение клеток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Отказ от курения также очень важен для здоровья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7" name="Suorakulmio: Pyöristetyt kulmat 36">
              <a:extLst>
                <a:ext uri="{FF2B5EF4-FFF2-40B4-BE49-F238E27FC236}">
                  <a16:creationId xmlns:a16="http://schemas.microsoft.com/office/drawing/2014/main" id="{5D7F0FE3-802A-00DD-3465-F14F50240801}"/>
                </a:ext>
              </a:extLst>
            </p:cNvPr>
            <p:cNvSpPr/>
            <p:nvPr/>
          </p:nvSpPr>
          <p:spPr>
            <a:xfrm>
              <a:off x="295254" y="4145809"/>
              <a:ext cx="764894" cy="1156448"/>
            </a:xfrm>
            <a:prstGeom prst="roundRect">
              <a:avLst>
                <a:gd name="adj" fmla="val 18056"/>
              </a:avLst>
            </a:prstGeom>
            <a:solidFill>
              <a:srgbClr val="F2A66D"/>
            </a:solidFill>
            <a:ln>
              <a:solidFill>
                <a:srgbClr val="F2A6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51" name="Kuva 50" descr="Ei merkkiä tasaisella täytöllä">
              <a:extLst>
                <a:ext uri="{FF2B5EF4-FFF2-40B4-BE49-F238E27FC236}">
                  <a16:creationId xmlns:a16="http://schemas.microsoft.com/office/drawing/2014/main" id="{1CE7F8D9-D8D2-EEDD-E77A-AB2936FAB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2802" y="421579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54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Ryhmä 71">
            <a:extLst>
              <a:ext uri="{FF2B5EF4-FFF2-40B4-BE49-F238E27FC236}">
                <a16:creationId xmlns:a16="http://schemas.microsoft.com/office/drawing/2014/main" id="{32BE8E0A-2A7F-E582-B2C6-ED05CFC230F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Suorakulmio 27">
              <a:extLst>
                <a:ext uri="{FF2B5EF4-FFF2-40B4-BE49-F238E27FC236}">
                  <a16:creationId xmlns:a16="http://schemas.microsoft.com/office/drawing/2014/main" id="{9768DBE0-AC12-C1CA-C057-03FD72AD917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76482"/>
            </a:solidFill>
            <a:ln>
              <a:solidFill>
                <a:srgbClr val="4764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Tekstiruutu 32">
              <a:extLst>
                <a:ext uri="{FF2B5EF4-FFF2-40B4-BE49-F238E27FC236}">
                  <a16:creationId xmlns:a16="http://schemas.microsoft.com/office/drawing/2014/main" id="{2F9AB3DD-C4EA-D786-ECE8-46552D8DA72C}"/>
                </a:ext>
              </a:extLst>
            </p:cNvPr>
            <p:cNvSpPr txBox="1"/>
            <p:nvPr/>
          </p:nvSpPr>
          <p:spPr>
            <a:xfrm>
              <a:off x="3523022" y="1600200"/>
              <a:ext cx="81153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chemeClr val="bg1"/>
                  </a:solidFill>
                  <a:latin typeface="Impact" panose="020B0806030902050204" pitchFamily="34" charset="0"/>
                </a:rPr>
                <a:t>КЛЮЧЕВЫЕ ФАКТОРЫ ДЛЯ ПОДДЕРЖАНИЯ ЗДОРОВЬЯ МОЗГА</a:t>
              </a:r>
              <a:endParaRPr lang="fi-FI" sz="4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6" name="Ryhmä 65">
            <a:extLst>
              <a:ext uri="{FF2B5EF4-FFF2-40B4-BE49-F238E27FC236}">
                <a16:creationId xmlns:a16="http://schemas.microsoft.com/office/drawing/2014/main" id="{D71763F6-5F21-3A83-259E-F3E505EF3A01}"/>
              </a:ext>
            </a:extLst>
          </p:cNvPr>
          <p:cNvGrpSpPr/>
          <p:nvPr/>
        </p:nvGrpSpPr>
        <p:grpSpPr>
          <a:xfrm>
            <a:off x="50221" y="0"/>
            <a:ext cx="13195690" cy="6858000"/>
            <a:chOff x="-10292316" y="0"/>
            <a:chExt cx="13195690" cy="6858000"/>
          </a:xfrm>
        </p:grpSpPr>
        <p:grpSp>
          <p:nvGrpSpPr>
            <p:cNvPr id="67" name="Ryhmä 66">
              <a:extLst>
                <a:ext uri="{FF2B5EF4-FFF2-40B4-BE49-F238E27FC236}">
                  <a16:creationId xmlns:a16="http://schemas.microsoft.com/office/drawing/2014/main" id="{8B6D16EC-4765-99D9-6909-031C567F8CAB}"/>
                </a:ext>
              </a:extLst>
            </p:cNvPr>
            <p:cNvGrpSpPr/>
            <p:nvPr/>
          </p:nvGrpSpPr>
          <p:grpSpPr>
            <a:xfrm>
              <a:off x="-10292316" y="0"/>
              <a:ext cx="12738424" cy="6858000"/>
              <a:chOff x="-10292316" y="0"/>
              <a:chExt cx="12738424" cy="6858000"/>
            </a:xfrm>
          </p:grpSpPr>
          <p:sp>
            <p:nvSpPr>
              <p:cNvPr id="70" name="Suorakulmio 69">
                <a:extLst>
                  <a:ext uri="{FF2B5EF4-FFF2-40B4-BE49-F238E27FC236}">
                    <a16:creationId xmlns:a16="http://schemas.microsoft.com/office/drawing/2014/main" id="{D693E67F-E629-4E99-CE9F-2DE43FE70F01}"/>
                  </a:ext>
                </a:extLst>
              </p:cNvPr>
              <p:cNvSpPr/>
              <p:nvPr/>
            </p:nvSpPr>
            <p:spPr>
              <a:xfrm>
                <a:off x="-10292316" y="0"/>
                <a:ext cx="12738424" cy="6858000"/>
              </a:xfrm>
              <a:prstGeom prst="rect">
                <a:avLst/>
              </a:prstGeom>
              <a:solidFill>
                <a:srgbClr val="3470A7"/>
              </a:solidFill>
              <a:ln>
                <a:solidFill>
                  <a:srgbClr val="3470A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1" name="Tekstiruutu 70">
                <a:extLst>
                  <a:ext uri="{FF2B5EF4-FFF2-40B4-BE49-F238E27FC236}">
                    <a16:creationId xmlns:a16="http://schemas.microsoft.com/office/drawing/2014/main" id="{2F722925-A4B8-EC8E-C895-CE8BB2916732}"/>
                  </a:ext>
                </a:extLst>
              </p:cNvPr>
              <p:cNvSpPr txBox="1"/>
              <p:nvPr/>
            </p:nvSpPr>
            <p:spPr>
              <a:xfrm>
                <a:off x="-7917001" y="552092"/>
                <a:ext cx="9978342" cy="5709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5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Социальное взаимодействие</a:t>
                </a:r>
                <a:endParaRPr lang="fi-FI" sz="45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  <a:p>
                <a:endParaRPr lang="fi-FI" sz="4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  <a:p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Поддержание прочных социальных связей </a:t>
                </a:r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может снизить риск снижения когнитивных способностей и улучшить психическое здоровье.</a:t>
                </a:r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Участие в групповых мероприятиях и поддержание дружеских отношений важны для здоровья мозга.</a:t>
                </a:r>
                <a:endParaRPr lang="fi-FI" sz="4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68" name="Suorakulmio: Pyöristetyt kulmat 67">
              <a:extLst>
                <a:ext uri="{FF2B5EF4-FFF2-40B4-BE49-F238E27FC236}">
                  <a16:creationId xmlns:a16="http://schemas.microsoft.com/office/drawing/2014/main" id="{462DBC30-B203-2C92-C69A-95F6221081E4}"/>
                </a:ext>
              </a:extLst>
            </p:cNvPr>
            <p:cNvSpPr/>
            <p:nvPr/>
          </p:nvSpPr>
          <p:spPr>
            <a:xfrm>
              <a:off x="2138480" y="498102"/>
              <a:ext cx="764894" cy="1156448"/>
            </a:xfrm>
            <a:prstGeom prst="roundRect">
              <a:avLst>
                <a:gd name="adj" fmla="val 18056"/>
              </a:avLst>
            </a:prstGeom>
            <a:solidFill>
              <a:srgbClr val="3470A7"/>
            </a:solidFill>
            <a:ln>
              <a:solidFill>
                <a:srgbClr val="3470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69" name="Kuva 68" descr="Käyttäjät tasaisella täytöllä">
              <a:extLst>
                <a:ext uri="{FF2B5EF4-FFF2-40B4-BE49-F238E27FC236}">
                  <a16:creationId xmlns:a16="http://schemas.microsoft.com/office/drawing/2014/main" id="{C4015837-957C-8EBD-24AF-82A1D86B9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57517" y="642264"/>
              <a:ext cx="914400" cy="914400"/>
            </a:xfrm>
            <a:prstGeom prst="rect">
              <a:avLst/>
            </a:prstGeom>
          </p:spPr>
        </p:pic>
      </p:grpSp>
      <p:grpSp>
        <p:nvGrpSpPr>
          <p:cNvPr id="59" name="Ryhmä 58">
            <a:extLst>
              <a:ext uri="{FF2B5EF4-FFF2-40B4-BE49-F238E27FC236}">
                <a16:creationId xmlns:a16="http://schemas.microsoft.com/office/drawing/2014/main" id="{20F44EBF-111F-5E4E-B28B-A5F8CC2F5803}"/>
              </a:ext>
            </a:extLst>
          </p:cNvPr>
          <p:cNvGrpSpPr/>
          <p:nvPr/>
        </p:nvGrpSpPr>
        <p:grpSpPr>
          <a:xfrm>
            <a:off x="-10292316" y="0"/>
            <a:ext cx="12535044" cy="6858000"/>
            <a:chOff x="-10292316" y="0"/>
            <a:chExt cx="12535044" cy="6858000"/>
          </a:xfrm>
        </p:grpSpPr>
        <p:grpSp>
          <p:nvGrpSpPr>
            <p:cNvPr id="57" name="Ryhmä 56">
              <a:extLst>
                <a:ext uri="{FF2B5EF4-FFF2-40B4-BE49-F238E27FC236}">
                  <a16:creationId xmlns:a16="http://schemas.microsoft.com/office/drawing/2014/main" id="{1DD281DF-3FD5-5ECC-BD7B-6A7EADEAA299}"/>
                </a:ext>
              </a:extLst>
            </p:cNvPr>
            <p:cNvGrpSpPr/>
            <p:nvPr/>
          </p:nvGrpSpPr>
          <p:grpSpPr>
            <a:xfrm>
              <a:off x="-10292316" y="0"/>
              <a:ext cx="12535044" cy="6858000"/>
              <a:chOff x="-10292316" y="0"/>
              <a:chExt cx="12535044" cy="6858000"/>
            </a:xfrm>
          </p:grpSpPr>
          <p:sp>
            <p:nvSpPr>
              <p:cNvPr id="31" name="Suorakulmio 30">
                <a:extLst>
                  <a:ext uri="{FF2B5EF4-FFF2-40B4-BE49-F238E27FC236}">
                    <a16:creationId xmlns:a16="http://schemas.microsoft.com/office/drawing/2014/main" id="{434218DF-60B7-4766-0838-1CB0F51C9193}"/>
                  </a:ext>
                </a:extLst>
              </p:cNvPr>
              <p:cNvSpPr/>
              <p:nvPr/>
            </p:nvSpPr>
            <p:spPr>
              <a:xfrm>
                <a:off x="-10292316" y="0"/>
                <a:ext cx="12152598" cy="6858000"/>
              </a:xfrm>
              <a:prstGeom prst="rect">
                <a:avLst/>
              </a:prstGeom>
              <a:solidFill>
                <a:srgbClr val="79ABC6"/>
              </a:solidFill>
              <a:ln>
                <a:solidFill>
                  <a:srgbClr val="79AB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5" name="Suorakulmio: Pyöristetyt kulmat 34">
                <a:extLst>
                  <a:ext uri="{FF2B5EF4-FFF2-40B4-BE49-F238E27FC236}">
                    <a16:creationId xmlns:a16="http://schemas.microsoft.com/office/drawing/2014/main" id="{64D8E253-4DA1-A5BA-9181-D0ECE76440B6}"/>
                  </a:ext>
                </a:extLst>
              </p:cNvPr>
              <p:cNvSpPr/>
              <p:nvPr/>
            </p:nvSpPr>
            <p:spPr>
              <a:xfrm>
                <a:off x="1477834" y="1712582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79ABC6"/>
              </a:solidFill>
              <a:ln>
                <a:solidFill>
                  <a:srgbClr val="79AB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43" name="Kuva 42" descr="Nukkuminen tasaisella täytöllä">
                <a:extLst>
                  <a:ext uri="{FF2B5EF4-FFF2-40B4-BE49-F238E27FC236}">
                    <a16:creationId xmlns:a16="http://schemas.microsoft.com/office/drawing/2014/main" id="{78EF1C1A-ADED-5179-E24B-0DC40A9FE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297244" y="1817131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58" name="Tekstiruutu 57">
              <a:extLst>
                <a:ext uri="{FF2B5EF4-FFF2-40B4-BE49-F238E27FC236}">
                  <a16:creationId xmlns:a16="http://schemas.microsoft.com/office/drawing/2014/main" id="{43B0EA68-BD98-9E78-B13D-DCD5259739E5}"/>
                </a:ext>
              </a:extLst>
            </p:cNvPr>
            <p:cNvSpPr txBox="1"/>
            <p:nvPr/>
          </p:nvSpPr>
          <p:spPr>
            <a:xfrm>
              <a:off x="-8881720" y="1076326"/>
              <a:ext cx="9257339" cy="4478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Сон 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Достаточный и качественный сон необходим для здоровья мозга, способствуя укреплению памяти и общей когнитивной функции.</a:t>
              </a:r>
              <a:r>
                <a:rPr lang="fi-FI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Стремитесь спать 7-9 часов в сутки.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" name="Tekstiruutu 8">
            <a:extLst>
              <a:ext uri="{FF2B5EF4-FFF2-40B4-BE49-F238E27FC236}">
                <a16:creationId xmlns:a16="http://schemas.microsoft.com/office/drawing/2014/main" id="{D823D195-953A-9953-007F-822CA31CD613}"/>
              </a:ext>
            </a:extLst>
          </p:cNvPr>
          <p:cNvSpPr txBox="1"/>
          <p:nvPr/>
        </p:nvSpPr>
        <p:spPr>
          <a:xfrm>
            <a:off x="-8225348" y="-23505860"/>
            <a:ext cx="28607657" cy="2344782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720711" y="4273692"/>
                </a:moveTo>
                <a:lnTo>
                  <a:pt x="7720711" y="4502236"/>
                </a:lnTo>
                <a:cubicBezTo>
                  <a:pt x="7720711" y="4558047"/>
                  <a:pt x="7717502" y="4592510"/>
                  <a:pt x="7711084" y="4605625"/>
                </a:cubicBezTo>
                <a:cubicBezTo>
                  <a:pt x="7704665" y="4618741"/>
                  <a:pt x="7690853" y="4625299"/>
                  <a:pt x="7669645" y="4625299"/>
                </a:cubicBezTo>
                <a:cubicBezTo>
                  <a:pt x="7647320" y="4625299"/>
                  <a:pt x="7632391" y="4616927"/>
                  <a:pt x="7624857" y="4600184"/>
                </a:cubicBezTo>
                <a:cubicBezTo>
                  <a:pt x="7617322" y="4583441"/>
                  <a:pt x="7613555" y="4546327"/>
                  <a:pt x="7613555" y="4488842"/>
                </a:cubicBezTo>
                <a:cubicBezTo>
                  <a:pt x="7613555" y="4438612"/>
                  <a:pt x="7617880" y="4400103"/>
                  <a:pt x="7626531" y="4373314"/>
                </a:cubicBezTo>
                <a:cubicBezTo>
                  <a:pt x="7635182" y="4346525"/>
                  <a:pt x="7666575" y="4313318"/>
                  <a:pt x="7720711" y="4273692"/>
                </a:cubicBezTo>
                <a:close/>
                <a:moveTo>
                  <a:pt x="4377436" y="4273692"/>
                </a:moveTo>
                <a:lnTo>
                  <a:pt x="4377436" y="4502236"/>
                </a:lnTo>
                <a:cubicBezTo>
                  <a:pt x="4377436" y="4558047"/>
                  <a:pt x="4374227" y="4592510"/>
                  <a:pt x="4367809" y="4605625"/>
                </a:cubicBezTo>
                <a:cubicBezTo>
                  <a:pt x="4361390" y="4618741"/>
                  <a:pt x="4347577" y="4625299"/>
                  <a:pt x="4326370" y="4625299"/>
                </a:cubicBezTo>
                <a:cubicBezTo>
                  <a:pt x="4304045" y="4625299"/>
                  <a:pt x="4289116" y="4616927"/>
                  <a:pt x="4281582" y="4600184"/>
                </a:cubicBezTo>
                <a:cubicBezTo>
                  <a:pt x="4274048" y="4583441"/>
                  <a:pt x="4270280" y="4546327"/>
                  <a:pt x="4270280" y="4488842"/>
                </a:cubicBezTo>
                <a:cubicBezTo>
                  <a:pt x="4270280" y="4438612"/>
                  <a:pt x="4274605" y="4400103"/>
                  <a:pt x="4283256" y="4373314"/>
                </a:cubicBezTo>
                <a:cubicBezTo>
                  <a:pt x="4291907" y="4346525"/>
                  <a:pt x="4323300" y="4313318"/>
                  <a:pt x="4377436" y="4273692"/>
                </a:cubicBezTo>
                <a:close/>
                <a:moveTo>
                  <a:pt x="9734783" y="3907017"/>
                </a:moveTo>
                <a:lnTo>
                  <a:pt x="9769107" y="3907017"/>
                </a:lnTo>
                <a:lnTo>
                  <a:pt x="9769107" y="4172396"/>
                </a:lnTo>
                <a:cubicBezTo>
                  <a:pt x="9725574" y="4172396"/>
                  <a:pt x="9695576" y="4164164"/>
                  <a:pt x="9679112" y="4147700"/>
                </a:cubicBezTo>
                <a:cubicBezTo>
                  <a:pt x="9662648" y="4131236"/>
                  <a:pt x="9654416" y="4096215"/>
                  <a:pt x="9654416" y="4042637"/>
                </a:cubicBezTo>
                <a:lnTo>
                  <a:pt x="9654416" y="4028405"/>
                </a:lnTo>
                <a:cubicBezTo>
                  <a:pt x="9654416" y="3975943"/>
                  <a:pt x="9661671" y="3942596"/>
                  <a:pt x="9676182" y="3928364"/>
                </a:cubicBezTo>
                <a:cubicBezTo>
                  <a:pt x="9690693" y="3914133"/>
                  <a:pt x="9710226" y="3907017"/>
                  <a:pt x="9734783" y="3907017"/>
                </a:cubicBezTo>
                <a:close/>
                <a:moveTo>
                  <a:pt x="2012837" y="3867670"/>
                </a:moveTo>
                <a:cubicBezTo>
                  <a:pt x="2032928" y="3867670"/>
                  <a:pt x="2046044" y="3875065"/>
                  <a:pt x="2052183" y="3889855"/>
                </a:cubicBezTo>
                <a:cubicBezTo>
                  <a:pt x="2058322" y="3904645"/>
                  <a:pt x="2061392" y="3940503"/>
                  <a:pt x="2061392" y="3997430"/>
                </a:cubicBezTo>
                <a:lnTo>
                  <a:pt x="2061392" y="4509771"/>
                </a:lnTo>
                <a:cubicBezTo>
                  <a:pt x="2061392" y="4557768"/>
                  <a:pt x="2058183" y="4589022"/>
                  <a:pt x="2051765" y="4603533"/>
                </a:cubicBezTo>
                <a:cubicBezTo>
                  <a:pt x="2045346" y="4618043"/>
                  <a:pt x="2032091" y="4625299"/>
                  <a:pt x="2012000" y="4625299"/>
                </a:cubicBezTo>
                <a:cubicBezTo>
                  <a:pt x="1992466" y="4625299"/>
                  <a:pt x="1979350" y="4617346"/>
                  <a:pt x="1972653" y="4601440"/>
                </a:cubicBezTo>
                <a:cubicBezTo>
                  <a:pt x="1965956" y="4585534"/>
                  <a:pt x="1962607" y="4551350"/>
                  <a:pt x="1962607" y="4498888"/>
                </a:cubicBezTo>
                <a:lnTo>
                  <a:pt x="1962607" y="3997430"/>
                </a:lnTo>
                <a:cubicBezTo>
                  <a:pt x="1962607" y="3940503"/>
                  <a:pt x="1965956" y="3904645"/>
                  <a:pt x="1972653" y="3889855"/>
                </a:cubicBezTo>
                <a:cubicBezTo>
                  <a:pt x="1979350" y="3875065"/>
                  <a:pt x="1992745" y="3867670"/>
                  <a:pt x="2012837" y="3867670"/>
                </a:cubicBezTo>
                <a:close/>
                <a:moveTo>
                  <a:pt x="10959415" y="3691030"/>
                </a:moveTo>
                <a:lnTo>
                  <a:pt x="10959415" y="4801939"/>
                </a:lnTo>
                <a:lnTo>
                  <a:pt x="11267489" y="4801939"/>
                </a:lnTo>
                <a:lnTo>
                  <a:pt x="11502731" y="4201697"/>
                </a:lnTo>
                <a:lnTo>
                  <a:pt x="11502731" y="4801939"/>
                </a:lnTo>
                <a:lnTo>
                  <a:pt x="11797411" y="4801939"/>
                </a:lnTo>
                <a:lnTo>
                  <a:pt x="11797411" y="3691030"/>
                </a:lnTo>
                <a:lnTo>
                  <a:pt x="11485151" y="3691030"/>
                </a:lnTo>
                <a:lnTo>
                  <a:pt x="11254095" y="4286250"/>
                </a:lnTo>
                <a:lnTo>
                  <a:pt x="11254095" y="3691030"/>
                </a:lnTo>
                <a:close/>
                <a:moveTo>
                  <a:pt x="10170738" y="3691030"/>
                </a:moveTo>
                <a:lnTo>
                  <a:pt x="10170738" y="3923760"/>
                </a:lnTo>
                <a:lnTo>
                  <a:pt x="10364958" y="3923760"/>
                </a:lnTo>
                <a:lnTo>
                  <a:pt x="10364958" y="4801939"/>
                </a:lnTo>
                <a:lnTo>
                  <a:pt x="10702333" y="4801939"/>
                </a:lnTo>
                <a:lnTo>
                  <a:pt x="10702333" y="3923760"/>
                </a:lnTo>
                <a:lnTo>
                  <a:pt x="10895717" y="3923760"/>
                </a:lnTo>
                <a:lnTo>
                  <a:pt x="10895717" y="3691030"/>
                </a:lnTo>
                <a:close/>
                <a:moveTo>
                  <a:pt x="9855334" y="3691030"/>
                </a:moveTo>
                <a:cubicBezTo>
                  <a:pt x="9642696" y="3691030"/>
                  <a:pt x="9504425" y="3715168"/>
                  <a:pt x="9440522" y="3763444"/>
                </a:cubicBezTo>
                <a:cubicBezTo>
                  <a:pt x="9376619" y="3811720"/>
                  <a:pt x="9344667" y="3891111"/>
                  <a:pt x="9344667" y="4001616"/>
                </a:cubicBezTo>
                <a:cubicBezTo>
                  <a:pt x="9344667" y="4101517"/>
                  <a:pt x="9356666" y="4170861"/>
                  <a:pt x="9380665" y="4209650"/>
                </a:cubicBezTo>
                <a:cubicBezTo>
                  <a:pt x="9404664" y="4248438"/>
                  <a:pt x="9457125" y="4271460"/>
                  <a:pt x="9538051" y="4278715"/>
                </a:cubicBezTo>
                <a:cubicBezTo>
                  <a:pt x="9475543" y="4295458"/>
                  <a:pt x="9431313" y="4312201"/>
                  <a:pt x="9405361" y="4328945"/>
                </a:cubicBezTo>
                <a:cubicBezTo>
                  <a:pt x="9379409" y="4345688"/>
                  <a:pt x="9362806" y="4368710"/>
                  <a:pt x="9355550" y="4398010"/>
                </a:cubicBezTo>
                <a:cubicBezTo>
                  <a:pt x="9348295" y="4427311"/>
                  <a:pt x="9344667" y="4475168"/>
                  <a:pt x="9344667" y="4541583"/>
                </a:cubicBezTo>
                <a:lnTo>
                  <a:pt x="9344667" y="4801939"/>
                </a:lnTo>
                <a:lnTo>
                  <a:pt x="9654416" y="4801939"/>
                </a:lnTo>
                <a:lnTo>
                  <a:pt x="9654416" y="4496376"/>
                </a:lnTo>
                <a:cubicBezTo>
                  <a:pt x="9654416" y="4445589"/>
                  <a:pt x="9662648" y="4410986"/>
                  <a:pt x="9679112" y="4392569"/>
                </a:cubicBezTo>
                <a:cubicBezTo>
                  <a:pt x="9695576" y="4374151"/>
                  <a:pt x="9725574" y="4364942"/>
                  <a:pt x="9769107" y="4364942"/>
                </a:cubicBezTo>
                <a:lnTo>
                  <a:pt x="9769107" y="4801939"/>
                </a:lnTo>
                <a:lnTo>
                  <a:pt x="10105644" y="4801939"/>
                </a:lnTo>
                <a:lnTo>
                  <a:pt x="10105644" y="3691030"/>
                </a:lnTo>
                <a:close/>
                <a:moveTo>
                  <a:pt x="8178116" y="3691030"/>
                </a:moveTo>
                <a:lnTo>
                  <a:pt x="8178116" y="4801939"/>
                </a:lnTo>
                <a:lnTo>
                  <a:pt x="8467772" y="4801939"/>
                </a:lnTo>
                <a:lnTo>
                  <a:pt x="8467772" y="4035939"/>
                </a:lnTo>
                <a:lnTo>
                  <a:pt x="8613438" y="4801939"/>
                </a:lnTo>
                <a:lnTo>
                  <a:pt x="8798449" y="4801939"/>
                </a:lnTo>
                <a:lnTo>
                  <a:pt x="8939092" y="4035939"/>
                </a:lnTo>
                <a:lnTo>
                  <a:pt x="8939092" y="4801939"/>
                </a:lnTo>
                <a:lnTo>
                  <a:pt x="9228749" y="4801939"/>
                </a:lnTo>
                <a:lnTo>
                  <a:pt x="9228749" y="3691030"/>
                </a:lnTo>
                <a:lnTo>
                  <a:pt x="8803682" y="3691030"/>
                </a:lnTo>
                <a:lnTo>
                  <a:pt x="8705525" y="4305504"/>
                </a:lnTo>
                <a:lnTo>
                  <a:pt x="8597322" y="3691030"/>
                </a:lnTo>
                <a:close/>
                <a:moveTo>
                  <a:pt x="6396941" y="3691030"/>
                </a:moveTo>
                <a:lnTo>
                  <a:pt x="6396941" y="4801939"/>
                </a:lnTo>
                <a:lnTo>
                  <a:pt x="6732641" y="4801939"/>
                </a:lnTo>
                <a:lnTo>
                  <a:pt x="6732641" y="3923760"/>
                </a:lnTo>
                <a:lnTo>
                  <a:pt x="6852355" y="3923760"/>
                </a:lnTo>
                <a:lnTo>
                  <a:pt x="6852355" y="4801939"/>
                </a:lnTo>
                <a:lnTo>
                  <a:pt x="7188893" y="4801939"/>
                </a:lnTo>
                <a:lnTo>
                  <a:pt x="7188893" y="3691030"/>
                </a:lnTo>
                <a:close/>
                <a:moveTo>
                  <a:pt x="5130116" y="3691030"/>
                </a:moveTo>
                <a:lnTo>
                  <a:pt x="5130116" y="4801939"/>
                </a:lnTo>
                <a:lnTo>
                  <a:pt x="5438190" y="4801939"/>
                </a:lnTo>
                <a:lnTo>
                  <a:pt x="5673431" y="4201697"/>
                </a:lnTo>
                <a:lnTo>
                  <a:pt x="5673431" y="4801939"/>
                </a:lnTo>
                <a:lnTo>
                  <a:pt x="5968111" y="4801939"/>
                </a:lnTo>
                <a:lnTo>
                  <a:pt x="5968111" y="3691030"/>
                </a:lnTo>
                <a:lnTo>
                  <a:pt x="5655851" y="3691030"/>
                </a:lnTo>
                <a:lnTo>
                  <a:pt x="5424795" y="4286250"/>
                </a:lnTo>
                <a:lnTo>
                  <a:pt x="5424795" y="3691030"/>
                </a:lnTo>
                <a:close/>
                <a:moveTo>
                  <a:pt x="3377516" y="3691030"/>
                </a:moveTo>
                <a:lnTo>
                  <a:pt x="3377516" y="4801939"/>
                </a:lnTo>
                <a:lnTo>
                  <a:pt x="3714891" y="4801939"/>
                </a:lnTo>
                <a:lnTo>
                  <a:pt x="3714891" y="3882739"/>
                </a:lnTo>
                <a:lnTo>
                  <a:pt x="3909112" y="3882739"/>
                </a:lnTo>
                <a:lnTo>
                  <a:pt x="3909112" y="3691030"/>
                </a:lnTo>
                <a:close/>
                <a:moveTo>
                  <a:pt x="2872393" y="3691030"/>
                </a:moveTo>
                <a:cubicBezTo>
                  <a:pt x="2738448" y="3691030"/>
                  <a:pt x="2642873" y="3715726"/>
                  <a:pt x="2585667" y="3765119"/>
                </a:cubicBezTo>
                <a:cubicBezTo>
                  <a:pt x="2528461" y="3814511"/>
                  <a:pt x="2499858" y="3897808"/>
                  <a:pt x="2499858" y="4015010"/>
                </a:cubicBezTo>
                <a:lnTo>
                  <a:pt x="2499858" y="4064403"/>
                </a:lnTo>
                <a:lnTo>
                  <a:pt x="2820489" y="4064403"/>
                </a:lnTo>
                <a:lnTo>
                  <a:pt x="2820489" y="3973990"/>
                </a:lnTo>
                <a:cubicBezTo>
                  <a:pt x="2820489" y="3924876"/>
                  <a:pt x="2841140" y="3900320"/>
                  <a:pt x="2882440" y="3900320"/>
                </a:cubicBezTo>
                <a:cubicBezTo>
                  <a:pt x="2901973" y="3900320"/>
                  <a:pt x="2916903" y="3906738"/>
                  <a:pt x="2927228" y="3919574"/>
                </a:cubicBezTo>
                <a:cubicBezTo>
                  <a:pt x="2937552" y="3932411"/>
                  <a:pt x="2942715" y="3962548"/>
                  <a:pt x="2942715" y="4009987"/>
                </a:cubicBezTo>
                <a:lnTo>
                  <a:pt x="2942715" y="4033428"/>
                </a:lnTo>
                <a:cubicBezTo>
                  <a:pt x="2942715" y="4065798"/>
                  <a:pt x="2938111" y="4088820"/>
                  <a:pt x="2928901" y="4102493"/>
                </a:cubicBezTo>
                <a:cubicBezTo>
                  <a:pt x="2919693" y="4116167"/>
                  <a:pt x="2907833" y="4124120"/>
                  <a:pt x="2893323" y="4126352"/>
                </a:cubicBezTo>
                <a:cubicBezTo>
                  <a:pt x="2878812" y="4128585"/>
                  <a:pt x="2847837" y="4129701"/>
                  <a:pt x="2800398" y="4129701"/>
                </a:cubicBezTo>
                <a:lnTo>
                  <a:pt x="2774446" y="4129701"/>
                </a:lnTo>
                <a:lnTo>
                  <a:pt x="2774446" y="4287924"/>
                </a:lnTo>
                <a:cubicBezTo>
                  <a:pt x="2843093" y="4287924"/>
                  <a:pt x="2888299" y="4294063"/>
                  <a:pt x="2910066" y="4306341"/>
                </a:cubicBezTo>
                <a:cubicBezTo>
                  <a:pt x="2931832" y="4318620"/>
                  <a:pt x="2942715" y="4340944"/>
                  <a:pt x="2942715" y="4373314"/>
                </a:cubicBezTo>
                <a:lnTo>
                  <a:pt x="2942715" y="4443635"/>
                </a:lnTo>
                <a:cubicBezTo>
                  <a:pt x="2942715" y="4511166"/>
                  <a:pt x="2937273" y="4552884"/>
                  <a:pt x="2926390" y="4568790"/>
                </a:cubicBezTo>
                <a:cubicBezTo>
                  <a:pt x="2915507" y="4584696"/>
                  <a:pt x="2899740" y="4592649"/>
                  <a:pt x="2879091" y="4592649"/>
                </a:cubicBezTo>
                <a:cubicBezTo>
                  <a:pt x="2840024" y="4592649"/>
                  <a:pt x="2820489" y="4564744"/>
                  <a:pt x="2820489" y="4508934"/>
                </a:cubicBezTo>
                <a:lnTo>
                  <a:pt x="2820489" y="4352385"/>
                </a:lnTo>
                <a:lnTo>
                  <a:pt x="2499858" y="4352385"/>
                </a:lnTo>
                <a:lnTo>
                  <a:pt x="2499858" y="4433589"/>
                </a:lnTo>
                <a:cubicBezTo>
                  <a:pt x="2499858" y="4573116"/>
                  <a:pt x="2526926" y="4669389"/>
                  <a:pt x="2581062" y="4722409"/>
                </a:cubicBezTo>
                <a:cubicBezTo>
                  <a:pt x="2635198" y="4775429"/>
                  <a:pt x="2730076" y="4801939"/>
                  <a:pt x="2865696" y="4801939"/>
                </a:cubicBezTo>
                <a:cubicBezTo>
                  <a:pt x="2933785" y="4801939"/>
                  <a:pt x="2995735" y="4794126"/>
                  <a:pt x="3051546" y="4778499"/>
                </a:cubicBezTo>
                <a:cubicBezTo>
                  <a:pt x="3107356" y="4762872"/>
                  <a:pt x="3151306" y="4737338"/>
                  <a:pt x="3183398" y="4701899"/>
                </a:cubicBezTo>
                <a:cubicBezTo>
                  <a:pt x="3215489" y="4666459"/>
                  <a:pt x="3237115" y="4631577"/>
                  <a:pt x="3248278" y="4597254"/>
                </a:cubicBezTo>
                <a:cubicBezTo>
                  <a:pt x="3259440" y="4562930"/>
                  <a:pt x="3265021" y="4507817"/>
                  <a:pt x="3265021" y="4431915"/>
                </a:cubicBezTo>
                <a:cubicBezTo>
                  <a:pt x="3265021" y="4363268"/>
                  <a:pt x="3252463" y="4312760"/>
                  <a:pt x="3227349" y="4280389"/>
                </a:cubicBezTo>
                <a:cubicBezTo>
                  <a:pt x="3202234" y="4248019"/>
                  <a:pt x="3163166" y="4223463"/>
                  <a:pt x="3110146" y="4206720"/>
                </a:cubicBezTo>
                <a:cubicBezTo>
                  <a:pt x="3163725" y="4189418"/>
                  <a:pt x="3200559" y="4164443"/>
                  <a:pt x="3220651" y="4131794"/>
                </a:cubicBezTo>
                <a:cubicBezTo>
                  <a:pt x="3240743" y="4099145"/>
                  <a:pt x="3250789" y="4049334"/>
                  <a:pt x="3250789" y="3982361"/>
                </a:cubicBezTo>
                <a:cubicBezTo>
                  <a:pt x="3250789" y="3883018"/>
                  <a:pt x="3219814" y="3809627"/>
                  <a:pt x="3157865" y="3762189"/>
                </a:cubicBezTo>
                <a:cubicBezTo>
                  <a:pt x="3095915" y="3714750"/>
                  <a:pt x="3000757" y="3691030"/>
                  <a:pt x="2872393" y="3691030"/>
                </a:cubicBezTo>
                <a:close/>
                <a:moveTo>
                  <a:pt x="462866" y="3691030"/>
                </a:moveTo>
                <a:lnTo>
                  <a:pt x="462866" y="4801939"/>
                </a:lnTo>
                <a:lnTo>
                  <a:pt x="752523" y="4801939"/>
                </a:lnTo>
                <a:lnTo>
                  <a:pt x="752523" y="4035939"/>
                </a:lnTo>
                <a:lnTo>
                  <a:pt x="898188" y="4801939"/>
                </a:lnTo>
                <a:lnTo>
                  <a:pt x="1083200" y="4801939"/>
                </a:lnTo>
                <a:lnTo>
                  <a:pt x="1223843" y="4035939"/>
                </a:lnTo>
                <a:lnTo>
                  <a:pt x="1223843" y="4801939"/>
                </a:lnTo>
                <a:lnTo>
                  <a:pt x="1513499" y="4801939"/>
                </a:lnTo>
                <a:lnTo>
                  <a:pt x="1513499" y="3691030"/>
                </a:lnTo>
                <a:lnTo>
                  <a:pt x="1088433" y="3691030"/>
                </a:lnTo>
                <a:lnTo>
                  <a:pt x="990276" y="4305504"/>
                </a:lnTo>
                <a:lnTo>
                  <a:pt x="882073" y="3691030"/>
                </a:lnTo>
                <a:close/>
                <a:moveTo>
                  <a:pt x="7678016" y="3670938"/>
                </a:moveTo>
                <a:cubicBezTo>
                  <a:pt x="7582580" y="3670938"/>
                  <a:pt x="7505004" y="3688798"/>
                  <a:pt x="7445286" y="3724516"/>
                </a:cubicBezTo>
                <a:cubicBezTo>
                  <a:pt x="7385569" y="3760235"/>
                  <a:pt x="7345804" y="3801395"/>
                  <a:pt x="7325991" y="3847997"/>
                </a:cubicBezTo>
                <a:cubicBezTo>
                  <a:pt x="7306179" y="3894599"/>
                  <a:pt x="7296272" y="3960874"/>
                  <a:pt x="7296272" y="4046822"/>
                </a:cubicBezTo>
                <a:lnTo>
                  <a:pt x="7296272" y="4121329"/>
                </a:lnTo>
                <a:lnTo>
                  <a:pt x="7613555" y="4121329"/>
                </a:lnTo>
                <a:lnTo>
                  <a:pt x="7613555" y="4004964"/>
                </a:lnTo>
                <a:cubicBezTo>
                  <a:pt x="7613555" y="3943015"/>
                  <a:pt x="7616346" y="3904645"/>
                  <a:pt x="7621927" y="3889855"/>
                </a:cubicBezTo>
                <a:cubicBezTo>
                  <a:pt x="7627507" y="3875065"/>
                  <a:pt x="7641739" y="3867670"/>
                  <a:pt x="7664621" y="3867670"/>
                </a:cubicBezTo>
                <a:cubicBezTo>
                  <a:pt x="7684714" y="3867670"/>
                  <a:pt x="7699084" y="3876461"/>
                  <a:pt x="7707735" y="3894041"/>
                </a:cubicBezTo>
                <a:cubicBezTo>
                  <a:pt x="7716385" y="3911621"/>
                  <a:pt x="7720711" y="3949433"/>
                  <a:pt x="7720711" y="4007476"/>
                </a:cubicBezTo>
                <a:cubicBezTo>
                  <a:pt x="7720711" y="4053799"/>
                  <a:pt x="7716805" y="4084494"/>
                  <a:pt x="7708991" y="4099563"/>
                </a:cubicBezTo>
                <a:cubicBezTo>
                  <a:pt x="7701178" y="4114632"/>
                  <a:pt x="7641739" y="4143933"/>
                  <a:pt x="7530676" y="4187465"/>
                </a:cubicBezTo>
                <a:cubicBezTo>
                  <a:pt x="7426869" y="4227649"/>
                  <a:pt x="7361850" y="4262809"/>
                  <a:pt x="7335619" y="4292947"/>
                </a:cubicBezTo>
                <a:cubicBezTo>
                  <a:pt x="7309388" y="4323085"/>
                  <a:pt x="7296272" y="4379732"/>
                  <a:pt x="7296272" y="4462890"/>
                </a:cubicBezTo>
                <a:lnTo>
                  <a:pt x="7296272" y="4554140"/>
                </a:lnTo>
                <a:cubicBezTo>
                  <a:pt x="7296272" y="4666319"/>
                  <a:pt x="7320968" y="4739013"/>
                  <a:pt x="7370361" y="4772220"/>
                </a:cubicBezTo>
                <a:cubicBezTo>
                  <a:pt x="7419753" y="4805427"/>
                  <a:pt x="7474029" y="4822031"/>
                  <a:pt x="7533188" y="4822031"/>
                </a:cubicBezTo>
                <a:cubicBezTo>
                  <a:pt x="7578394" y="4822031"/>
                  <a:pt x="7617322" y="4812107"/>
                  <a:pt x="7649971" y="4792259"/>
                </a:cubicBezTo>
                <a:cubicBezTo>
                  <a:pt x="7682620" y="4772412"/>
                  <a:pt x="7709270" y="4742640"/>
                  <a:pt x="7729920" y="4702945"/>
                </a:cubicBezTo>
                <a:lnTo>
                  <a:pt x="7729920" y="4801939"/>
                </a:lnTo>
                <a:lnTo>
                  <a:pt x="8058923" y="4801939"/>
                </a:lnTo>
                <a:lnTo>
                  <a:pt x="8058923" y="4244392"/>
                </a:lnTo>
                <a:cubicBezTo>
                  <a:pt x="8058923" y="4060775"/>
                  <a:pt x="8053063" y="3939527"/>
                  <a:pt x="8041342" y="3880646"/>
                </a:cubicBezTo>
                <a:cubicBezTo>
                  <a:pt x="8029622" y="3821766"/>
                  <a:pt x="7994741" y="3772095"/>
                  <a:pt x="7936698" y="3731632"/>
                </a:cubicBezTo>
                <a:cubicBezTo>
                  <a:pt x="7878655" y="3691170"/>
                  <a:pt x="7792427" y="3670938"/>
                  <a:pt x="7678016" y="3670938"/>
                </a:cubicBezTo>
                <a:close/>
                <a:moveTo>
                  <a:pt x="4334741" y="3670938"/>
                </a:moveTo>
                <a:cubicBezTo>
                  <a:pt x="4239306" y="3670938"/>
                  <a:pt x="4161729" y="3688798"/>
                  <a:pt x="4102012" y="3724516"/>
                </a:cubicBezTo>
                <a:cubicBezTo>
                  <a:pt x="4042294" y="3760235"/>
                  <a:pt x="4002529" y="3801395"/>
                  <a:pt x="3982717" y="3847997"/>
                </a:cubicBezTo>
                <a:cubicBezTo>
                  <a:pt x="3962904" y="3894599"/>
                  <a:pt x="3952998" y="3960874"/>
                  <a:pt x="3952998" y="4046822"/>
                </a:cubicBezTo>
                <a:lnTo>
                  <a:pt x="3952998" y="4121329"/>
                </a:lnTo>
                <a:lnTo>
                  <a:pt x="4270280" y="4121329"/>
                </a:lnTo>
                <a:lnTo>
                  <a:pt x="4270280" y="4004964"/>
                </a:lnTo>
                <a:cubicBezTo>
                  <a:pt x="4270280" y="3943015"/>
                  <a:pt x="4273070" y="3904645"/>
                  <a:pt x="4278652" y="3889855"/>
                </a:cubicBezTo>
                <a:cubicBezTo>
                  <a:pt x="4284232" y="3875065"/>
                  <a:pt x="4298464" y="3867670"/>
                  <a:pt x="4321347" y="3867670"/>
                </a:cubicBezTo>
                <a:cubicBezTo>
                  <a:pt x="4341438" y="3867670"/>
                  <a:pt x="4355809" y="3876461"/>
                  <a:pt x="4364460" y="3894041"/>
                </a:cubicBezTo>
                <a:cubicBezTo>
                  <a:pt x="4373111" y="3911621"/>
                  <a:pt x="4377436" y="3949433"/>
                  <a:pt x="4377436" y="4007476"/>
                </a:cubicBezTo>
                <a:cubicBezTo>
                  <a:pt x="4377436" y="4053799"/>
                  <a:pt x="4373529" y="4084494"/>
                  <a:pt x="4365717" y="4099563"/>
                </a:cubicBezTo>
                <a:cubicBezTo>
                  <a:pt x="4357902" y="4114632"/>
                  <a:pt x="4298464" y="4143933"/>
                  <a:pt x="4187402" y="4187465"/>
                </a:cubicBezTo>
                <a:cubicBezTo>
                  <a:pt x="4083594" y="4227649"/>
                  <a:pt x="4018574" y="4262809"/>
                  <a:pt x="3992344" y="4292947"/>
                </a:cubicBezTo>
                <a:cubicBezTo>
                  <a:pt x="3966113" y="4323085"/>
                  <a:pt x="3952998" y="4379732"/>
                  <a:pt x="3952998" y="4462890"/>
                </a:cubicBezTo>
                <a:lnTo>
                  <a:pt x="3952998" y="4554140"/>
                </a:lnTo>
                <a:cubicBezTo>
                  <a:pt x="3952998" y="4666319"/>
                  <a:pt x="3977694" y="4739013"/>
                  <a:pt x="4027086" y="4772220"/>
                </a:cubicBezTo>
                <a:cubicBezTo>
                  <a:pt x="4076479" y="4805427"/>
                  <a:pt x="4130754" y="4822031"/>
                  <a:pt x="4189913" y="4822031"/>
                </a:cubicBezTo>
                <a:cubicBezTo>
                  <a:pt x="4235119" y="4822031"/>
                  <a:pt x="4274048" y="4812107"/>
                  <a:pt x="4306696" y="4792259"/>
                </a:cubicBezTo>
                <a:cubicBezTo>
                  <a:pt x="4339346" y="4772412"/>
                  <a:pt x="4365995" y="4742640"/>
                  <a:pt x="4386645" y="4702945"/>
                </a:cubicBezTo>
                <a:lnTo>
                  <a:pt x="4386645" y="4801939"/>
                </a:lnTo>
                <a:lnTo>
                  <a:pt x="4715648" y="4801939"/>
                </a:lnTo>
                <a:lnTo>
                  <a:pt x="4715648" y="4244392"/>
                </a:lnTo>
                <a:cubicBezTo>
                  <a:pt x="4715648" y="4060775"/>
                  <a:pt x="4709788" y="3939527"/>
                  <a:pt x="4698068" y="3880646"/>
                </a:cubicBezTo>
                <a:cubicBezTo>
                  <a:pt x="4686348" y="3821766"/>
                  <a:pt x="4651466" y="3772095"/>
                  <a:pt x="4593423" y="3731632"/>
                </a:cubicBezTo>
                <a:cubicBezTo>
                  <a:pt x="4535380" y="3691170"/>
                  <a:pt x="4449152" y="3670938"/>
                  <a:pt x="4334741" y="3670938"/>
                </a:cubicBezTo>
                <a:close/>
                <a:moveTo>
                  <a:pt x="2001116" y="3670938"/>
                </a:moveTo>
                <a:cubicBezTo>
                  <a:pt x="1910703" y="3670938"/>
                  <a:pt x="1836475" y="3688519"/>
                  <a:pt x="1778432" y="3723679"/>
                </a:cubicBezTo>
                <a:cubicBezTo>
                  <a:pt x="1720390" y="3758840"/>
                  <a:pt x="1680206" y="3805442"/>
                  <a:pt x="1657881" y="3863485"/>
                </a:cubicBezTo>
                <a:cubicBezTo>
                  <a:pt x="1635557" y="3921528"/>
                  <a:pt x="1624395" y="4002174"/>
                  <a:pt x="1624395" y="4105423"/>
                </a:cubicBezTo>
                <a:lnTo>
                  <a:pt x="1624395" y="4390057"/>
                </a:lnTo>
                <a:cubicBezTo>
                  <a:pt x="1624395" y="4484377"/>
                  <a:pt x="1630534" y="4555117"/>
                  <a:pt x="1642813" y="4602277"/>
                </a:cubicBezTo>
                <a:cubicBezTo>
                  <a:pt x="1655091" y="4649437"/>
                  <a:pt x="1675601" y="4689620"/>
                  <a:pt x="1704344" y="4722828"/>
                </a:cubicBezTo>
                <a:cubicBezTo>
                  <a:pt x="1733086" y="4756035"/>
                  <a:pt x="1773409" y="4780871"/>
                  <a:pt x="1825313" y="4797335"/>
                </a:cubicBezTo>
                <a:cubicBezTo>
                  <a:pt x="1877217" y="4813799"/>
                  <a:pt x="1940562" y="4822031"/>
                  <a:pt x="2015348" y="4822031"/>
                </a:cubicBezTo>
                <a:cubicBezTo>
                  <a:pt x="2082321" y="4822031"/>
                  <a:pt x="2141620" y="4812403"/>
                  <a:pt x="2193244" y="4793149"/>
                </a:cubicBezTo>
                <a:cubicBezTo>
                  <a:pt x="2244869" y="4773894"/>
                  <a:pt x="2287146" y="4744036"/>
                  <a:pt x="2320074" y="4703573"/>
                </a:cubicBezTo>
                <a:cubicBezTo>
                  <a:pt x="2353002" y="4663110"/>
                  <a:pt x="2374489" y="4619578"/>
                  <a:pt x="2384535" y="4572976"/>
                </a:cubicBezTo>
                <a:cubicBezTo>
                  <a:pt x="2394581" y="4526374"/>
                  <a:pt x="2399603" y="4453123"/>
                  <a:pt x="2399603" y="4353222"/>
                </a:cubicBezTo>
                <a:lnTo>
                  <a:pt x="2399603" y="4081146"/>
                </a:lnTo>
                <a:cubicBezTo>
                  <a:pt x="2399603" y="4002453"/>
                  <a:pt x="2394162" y="3943852"/>
                  <a:pt x="2383279" y="3905343"/>
                </a:cubicBezTo>
                <a:cubicBezTo>
                  <a:pt x="2372396" y="3866833"/>
                  <a:pt x="2352165" y="3829440"/>
                  <a:pt x="2322585" y="3793163"/>
                </a:cubicBezTo>
                <a:cubicBezTo>
                  <a:pt x="2293006" y="3756887"/>
                  <a:pt x="2251008" y="3727446"/>
                  <a:pt x="2196593" y="3704843"/>
                </a:cubicBezTo>
                <a:cubicBezTo>
                  <a:pt x="2142178" y="3682240"/>
                  <a:pt x="2077019" y="3670938"/>
                  <a:pt x="2001116" y="3670938"/>
                </a:cubicBezTo>
                <a:close/>
                <a:moveTo>
                  <a:pt x="7586263" y="2123256"/>
                </a:moveTo>
                <a:cubicBezTo>
                  <a:pt x="7640213" y="2123256"/>
                  <a:pt x="7674320" y="2129923"/>
                  <a:pt x="7688582" y="2143255"/>
                </a:cubicBezTo>
                <a:cubicBezTo>
                  <a:pt x="7702845" y="2156588"/>
                  <a:pt x="7709977" y="2189919"/>
                  <a:pt x="7709977" y="2243249"/>
                </a:cubicBezTo>
                <a:lnTo>
                  <a:pt x="7709977" y="2285107"/>
                </a:lnTo>
                <a:cubicBezTo>
                  <a:pt x="7709977" y="2338437"/>
                  <a:pt x="7701915" y="2372388"/>
                  <a:pt x="7685792" y="2386961"/>
                </a:cubicBezTo>
                <a:cubicBezTo>
                  <a:pt x="7669669" y="2401534"/>
                  <a:pt x="7636493" y="2408820"/>
                  <a:pt x="7586263" y="2408820"/>
                </a:cubicBezTo>
                <a:close/>
                <a:moveTo>
                  <a:pt x="8567338" y="2081398"/>
                </a:moveTo>
                <a:cubicBezTo>
                  <a:pt x="8626869" y="2083259"/>
                  <a:pt x="8662992" y="2091010"/>
                  <a:pt x="8675704" y="2104653"/>
                </a:cubicBezTo>
                <a:cubicBezTo>
                  <a:pt x="8688416" y="2118295"/>
                  <a:pt x="8694772" y="2157053"/>
                  <a:pt x="8694772" y="2220925"/>
                </a:cubicBezTo>
                <a:lnTo>
                  <a:pt x="8694772" y="2270224"/>
                </a:lnTo>
                <a:cubicBezTo>
                  <a:pt x="8694772" y="2337197"/>
                  <a:pt x="8685936" y="2377039"/>
                  <a:pt x="8668262" y="2389752"/>
                </a:cubicBezTo>
                <a:cubicBezTo>
                  <a:pt x="8650588" y="2402464"/>
                  <a:pt x="8616948" y="2408820"/>
                  <a:pt x="8567338" y="2408820"/>
                </a:cubicBezTo>
                <a:close/>
                <a:moveTo>
                  <a:pt x="3631231" y="1712118"/>
                </a:moveTo>
                <a:lnTo>
                  <a:pt x="3728900" y="1712118"/>
                </a:lnTo>
                <a:lnTo>
                  <a:pt x="3728900" y="2371613"/>
                </a:lnTo>
                <a:lnTo>
                  <a:pt x="3519610" y="2371613"/>
                </a:lnTo>
                <a:cubicBezTo>
                  <a:pt x="3594024" y="2170075"/>
                  <a:pt x="3631231" y="1954584"/>
                  <a:pt x="3631231" y="1725141"/>
                </a:cubicBezTo>
                <a:close/>
                <a:moveTo>
                  <a:pt x="7586263" y="1692585"/>
                </a:moveTo>
                <a:cubicBezTo>
                  <a:pt x="7640213" y="1692585"/>
                  <a:pt x="7674320" y="1699406"/>
                  <a:pt x="7688582" y="1713049"/>
                </a:cubicBezTo>
                <a:cubicBezTo>
                  <a:pt x="7702845" y="1726692"/>
                  <a:pt x="7709977" y="1751186"/>
                  <a:pt x="7709977" y="1786533"/>
                </a:cubicBezTo>
                <a:cubicBezTo>
                  <a:pt x="7709977" y="1828701"/>
                  <a:pt x="7703621" y="1856916"/>
                  <a:pt x="7690908" y="1871179"/>
                </a:cubicBezTo>
                <a:cubicBezTo>
                  <a:pt x="7678195" y="1885441"/>
                  <a:pt x="7643314" y="1892573"/>
                  <a:pt x="7586263" y="1892573"/>
                </a:cubicBezTo>
                <a:close/>
                <a:moveTo>
                  <a:pt x="9607237" y="1630263"/>
                </a:moveTo>
                <a:cubicBezTo>
                  <a:pt x="9628321" y="1630263"/>
                  <a:pt x="9642274" y="1639565"/>
                  <a:pt x="9649095" y="1658168"/>
                </a:cubicBezTo>
                <a:cubicBezTo>
                  <a:pt x="9655916" y="1676772"/>
                  <a:pt x="9659327" y="1718010"/>
                  <a:pt x="9659327" y="1781882"/>
                </a:cubicBezTo>
                <a:lnTo>
                  <a:pt x="9659327" y="1872109"/>
                </a:lnTo>
                <a:lnTo>
                  <a:pt x="9549566" y="1872109"/>
                </a:lnTo>
                <a:lnTo>
                  <a:pt x="9549566" y="1781882"/>
                </a:lnTo>
                <a:cubicBezTo>
                  <a:pt x="9549566" y="1712429"/>
                  <a:pt x="9552667" y="1669795"/>
                  <a:pt x="9558868" y="1653983"/>
                </a:cubicBezTo>
                <a:cubicBezTo>
                  <a:pt x="9565069" y="1638170"/>
                  <a:pt x="9581192" y="1630263"/>
                  <a:pt x="9607237" y="1630263"/>
                </a:cubicBezTo>
                <a:close/>
                <a:moveTo>
                  <a:pt x="6662152" y="1630263"/>
                </a:moveTo>
                <a:cubicBezTo>
                  <a:pt x="6684476" y="1630263"/>
                  <a:pt x="6699049" y="1638480"/>
                  <a:pt x="6705870" y="1654913"/>
                </a:cubicBezTo>
                <a:cubicBezTo>
                  <a:pt x="6712692" y="1671346"/>
                  <a:pt x="6716102" y="1711188"/>
                  <a:pt x="6716102" y="1774440"/>
                </a:cubicBezTo>
                <a:lnTo>
                  <a:pt x="6716102" y="2343708"/>
                </a:lnTo>
                <a:cubicBezTo>
                  <a:pt x="6716102" y="2397038"/>
                  <a:pt x="6712536" y="2431765"/>
                  <a:pt x="6705405" y="2447888"/>
                </a:cubicBezTo>
                <a:cubicBezTo>
                  <a:pt x="6698274" y="2464011"/>
                  <a:pt x="6683546" y="2472072"/>
                  <a:pt x="6661222" y="2472072"/>
                </a:cubicBezTo>
                <a:cubicBezTo>
                  <a:pt x="6639518" y="2472072"/>
                  <a:pt x="6624945" y="2463235"/>
                  <a:pt x="6617504" y="2445562"/>
                </a:cubicBezTo>
                <a:cubicBezTo>
                  <a:pt x="6610062" y="2427889"/>
                  <a:pt x="6606342" y="2389907"/>
                  <a:pt x="6606342" y="2331616"/>
                </a:cubicBezTo>
                <a:lnTo>
                  <a:pt x="6606342" y="1774440"/>
                </a:lnTo>
                <a:cubicBezTo>
                  <a:pt x="6606342" y="1711188"/>
                  <a:pt x="6610062" y="1671346"/>
                  <a:pt x="6617504" y="1654913"/>
                </a:cubicBezTo>
                <a:cubicBezTo>
                  <a:pt x="6624945" y="1638480"/>
                  <a:pt x="6639828" y="1630263"/>
                  <a:pt x="6662152" y="1630263"/>
                </a:cubicBezTo>
                <a:close/>
                <a:moveTo>
                  <a:pt x="5685505" y="1630263"/>
                </a:moveTo>
                <a:cubicBezTo>
                  <a:pt x="5710930" y="1630263"/>
                  <a:pt x="5726433" y="1638324"/>
                  <a:pt x="5732014" y="1654448"/>
                </a:cubicBezTo>
                <a:cubicBezTo>
                  <a:pt x="5737595" y="1670571"/>
                  <a:pt x="5740386" y="1716770"/>
                  <a:pt x="5740386" y="1793044"/>
                </a:cubicBezTo>
                <a:lnTo>
                  <a:pt x="5740386" y="2322314"/>
                </a:lnTo>
                <a:cubicBezTo>
                  <a:pt x="5740386" y="2388046"/>
                  <a:pt x="5737440" y="2429439"/>
                  <a:pt x="5731548" y="2446492"/>
                </a:cubicBezTo>
                <a:cubicBezTo>
                  <a:pt x="5725658" y="2463545"/>
                  <a:pt x="5710620" y="2472072"/>
                  <a:pt x="5686435" y="2472072"/>
                </a:cubicBezTo>
                <a:cubicBezTo>
                  <a:pt x="5661631" y="2472072"/>
                  <a:pt x="5645507" y="2462770"/>
                  <a:pt x="5638066" y="2444167"/>
                </a:cubicBezTo>
                <a:cubicBezTo>
                  <a:pt x="5630625" y="2425563"/>
                  <a:pt x="5626904" y="2379055"/>
                  <a:pt x="5626904" y="2304640"/>
                </a:cubicBezTo>
                <a:lnTo>
                  <a:pt x="5626904" y="1793044"/>
                </a:lnTo>
                <a:cubicBezTo>
                  <a:pt x="5626904" y="1721730"/>
                  <a:pt x="5630470" y="1676772"/>
                  <a:pt x="5637601" y="1658168"/>
                </a:cubicBezTo>
                <a:cubicBezTo>
                  <a:pt x="5644732" y="1639565"/>
                  <a:pt x="5660701" y="1630263"/>
                  <a:pt x="5685505" y="1630263"/>
                </a:cubicBezTo>
                <a:close/>
                <a:moveTo>
                  <a:pt x="4700002" y="1630263"/>
                </a:moveTo>
                <a:cubicBezTo>
                  <a:pt x="4722327" y="1630263"/>
                  <a:pt x="4736899" y="1638480"/>
                  <a:pt x="4743721" y="1654913"/>
                </a:cubicBezTo>
                <a:cubicBezTo>
                  <a:pt x="4750542" y="1671346"/>
                  <a:pt x="4753953" y="1711188"/>
                  <a:pt x="4753953" y="1774440"/>
                </a:cubicBezTo>
                <a:lnTo>
                  <a:pt x="4753953" y="2343708"/>
                </a:lnTo>
                <a:cubicBezTo>
                  <a:pt x="4753953" y="2397038"/>
                  <a:pt x="4750387" y="2431765"/>
                  <a:pt x="4743256" y="2447888"/>
                </a:cubicBezTo>
                <a:cubicBezTo>
                  <a:pt x="4736124" y="2464011"/>
                  <a:pt x="4721396" y="2472072"/>
                  <a:pt x="4699072" y="2472072"/>
                </a:cubicBezTo>
                <a:cubicBezTo>
                  <a:pt x="4677368" y="2472072"/>
                  <a:pt x="4662795" y="2463235"/>
                  <a:pt x="4655354" y="2445562"/>
                </a:cubicBezTo>
                <a:cubicBezTo>
                  <a:pt x="4647913" y="2427889"/>
                  <a:pt x="4644192" y="2389907"/>
                  <a:pt x="4644192" y="2331616"/>
                </a:cubicBezTo>
                <a:lnTo>
                  <a:pt x="4644192" y="1774440"/>
                </a:lnTo>
                <a:cubicBezTo>
                  <a:pt x="4644192" y="1711188"/>
                  <a:pt x="4647913" y="1671346"/>
                  <a:pt x="4655354" y="1654913"/>
                </a:cubicBezTo>
                <a:cubicBezTo>
                  <a:pt x="4662795" y="1638480"/>
                  <a:pt x="4677678" y="1630263"/>
                  <a:pt x="4700002" y="1630263"/>
                </a:cubicBezTo>
                <a:close/>
                <a:moveTo>
                  <a:pt x="8194338" y="1433996"/>
                </a:moveTo>
                <a:lnTo>
                  <a:pt x="8194338" y="2668339"/>
                </a:lnTo>
                <a:lnTo>
                  <a:pt x="8628730" y="2668339"/>
                </a:lnTo>
                <a:cubicBezTo>
                  <a:pt x="8756474" y="2668339"/>
                  <a:pt x="8848561" y="2662293"/>
                  <a:pt x="8904992" y="2650201"/>
                </a:cubicBezTo>
                <a:cubicBezTo>
                  <a:pt x="8961423" y="2638109"/>
                  <a:pt x="9002815" y="2607568"/>
                  <a:pt x="9029170" y="2558578"/>
                </a:cubicBezTo>
                <a:cubicBezTo>
                  <a:pt x="9055526" y="2509589"/>
                  <a:pt x="9068703" y="2428664"/>
                  <a:pt x="9068703" y="2315803"/>
                </a:cubicBezTo>
                <a:lnTo>
                  <a:pt x="9068703" y="2190229"/>
                </a:lnTo>
                <a:cubicBezTo>
                  <a:pt x="9068703" y="2085429"/>
                  <a:pt x="9054750" y="2008845"/>
                  <a:pt x="9026845" y="1960475"/>
                </a:cubicBezTo>
                <a:cubicBezTo>
                  <a:pt x="8998939" y="1912106"/>
                  <a:pt x="8955532" y="1880790"/>
                  <a:pt x="8896620" y="1866528"/>
                </a:cubicBezTo>
                <a:cubicBezTo>
                  <a:pt x="8837709" y="1852265"/>
                  <a:pt x="8748412" y="1845134"/>
                  <a:pt x="8628730" y="1845134"/>
                </a:cubicBezTo>
                <a:lnTo>
                  <a:pt x="8567338" y="1845134"/>
                </a:lnTo>
                <a:lnTo>
                  <a:pt x="8567338" y="1433996"/>
                </a:lnTo>
                <a:close/>
                <a:moveTo>
                  <a:pt x="7213263" y="1433996"/>
                </a:moveTo>
                <a:lnTo>
                  <a:pt x="7213263" y="2668339"/>
                </a:lnTo>
                <a:lnTo>
                  <a:pt x="7643934" y="2668339"/>
                </a:lnTo>
                <a:cubicBezTo>
                  <a:pt x="7827489" y="2668339"/>
                  <a:pt x="7946706" y="2645550"/>
                  <a:pt x="8001587" y="2599971"/>
                </a:cubicBezTo>
                <a:cubicBezTo>
                  <a:pt x="8056467" y="2554393"/>
                  <a:pt x="8083907" y="2468661"/>
                  <a:pt x="8083907" y="2342778"/>
                </a:cubicBezTo>
                <a:lnTo>
                  <a:pt x="8083907" y="2270224"/>
                </a:lnTo>
                <a:cubicBezTo>
                  <a:pt x="8083907" y="2199531"/>
                  <a:pt x="8062048" y="2140775"/>
                  <a:pt x="8018330" y="2093956"/>
                </a:cubicBezTo>
                <a:cubicBezTo>
                  <a:pt x="7974612" y="2047137"/>
                  <a:pt x="7914925" y="2017526"/>
                  <a:pt x="7839271" y="2005124"/>
                </a:cubicBezTo>
                <a:cubicBezTo>
                  <a:pt x="7984378" y="1985900"/>
                  <a:pt x="8056932" y="1906525"/>
                  <a:pt x="8056932" y="1766999"/>
                </a:cubicBezTo>
                <a:cubicBezTo>
                  <a:pt x="8056932" y="1645456"/>
                  <a:pt x="8028252" y="1559570"/>
                  <a:pt x="7970891" y="1509340"/>
                </a:cubicBezTo>
                <a:cubicBezTo>
                  <a:pt x="7913530" y="1459111"/>
                  <a:pt x="7808885" y="1433996"/>
                  <a:pt x="7656957" y="1433996"/>
                </a:cubicBezTo>
                <a:close/>
                <a:moveTo>
                  <a:pt x="3290787" y="1433996"/>
                </a:moveTo>
                <a:lnTo>
                  <a:pt x="3290787" y="1479575"/>
                </a:lnTo>
                <a:cubicBezTo>
                  <a:pt x="3290787" y="1691034"/>
                  <a:pt x="3275439" y="1874434"/>
                  <a:pt x="3244743" y="2029774"/>
                </a:cubicBezTo>
                <a:cubicBezTo>
                  <a:pt x="3214047" y="2185113"/>
                  <a:pt x="3174825" y="2299679"/>
                  <a:pt x="3127076" y="2373474"/>
                </a:cubicBezTo>
                <a:lnTo>
                  <a:pt x="3047080" y="2373474"/>
                </a:lnTo>
                <a:lnTo>
                  <a:pt x="3047080" y="2906464"/>
                </a:lnTo>
                <a:lnTo>
                  <a:pt x="3298228" y="2906464"/>
                </a:lnTo>
                <a:lnTo>
                  <a:pt x="3298228" y="2668339"/>
                </a:lnTo>
                <a:lnTo>
                  <a:pt x="3930747" y="2668339"/>
                </a:lnTo>
                <a:lnTo>
                  <a:pt x="3930747" y="2906464"/>
                </a:lnTo>
                <a:lnTo>
                  <a:pt x="4181895" y="2906464"/>
                </a:lnTo>
                <a:lnTo>
                  <a:pt x="4181895" y="2371613"/>
                </a:lnTo>
                <a:lnTo>
                  <a:pt x="4101900" y="2371613"/>
                </a:lnTo>
                <a:lnTo>
                  <a:pt x="4101900" y="1433996"/>
                </a:lnTo>
                <a:close/>
                <a:moveTo>
                  <a:pt x="9589564" y="1411672"/>
                </a:moveTo>
                <a:cubicBezTo>
                  <a:pt x="9503368" y="1411672"/>
                  <a:pt x="9427094" y="1428260"/>
                  <a:pt x="9360741" y="1461436"/>
                </a:cubicBezTo>
                <a:cubicBezTo>
                  <a:pt x="9294388" y="1494612"/>
                  <a:pt x="9246639" y="1542361"/>
                  <a:pt x="9217494" y="1604683"/>
                </a:cubicBezTo>
                <a:cubicBezTo>
                  <a:pt x="9188348" y="1667005"/>
                  <a:pt x="9173775" y="1752116"/>
                  <a:pt x="9173775" y="1860016"/>
                </a:cubicBezTo>
                <a:lnTo>
                  <a:pt x="9173775" y="2219994"/>
                </a:lnTo>
                <a:cubicBezTo>
                  <a:pt x="9173775" y="2311772"/>
                  <a:pt x="9180287" y="2381690"/>
                  <a:pt x="9193309" y="2429749"/>
                </a:cubicBezTo>
                <a:cubicBezTo>
                  <a:pt x="9206331" y="2477808"/>
                  <a:pt x="9229741" y="2521837"/>
                  <a:pt x="9263537" y="2561834"/>
                </a:cubicBezTo>
                <a:cubicBezTo>
                  <a:pt x="9297334" y="2601832"/>
                  <a:pt x="9344617" y="2633303"/>
                  <a:pt x="9405389" y="2656247"/>
                </a:cubicBezTo>
                <a:cubicBezTo>
                  <a:pt x="9466161" y="2679191"/>
                  <a:pt x="9536233" y="2690663"/>
                  <a:pt x="9615609" y="2690663"/>
                </a:cubicBezTo>
                <a:cubicBezTo>
                  <a:pt x="9697464" y="2690663"/>
                  <a:pt x="9765522" y="2679036"/>
                  <a:pt x="9819782" y="2655782"/>
                </a:cubicBezTo>
                <a:cubicBezTo>
                  <a:pt x="9874042" y="2632527"/>
                  <a:pt x="9918846" y="2597646"/>
                  <a:pt x="9954193" y="2551137"/>
                </a:cubicBezTo>
                <a:cubicBezTo>
                  <a:pt x="9989539" y="2504628"/>
                  <a:pt x="10012019" y="2460910"/>
                  <a:pt x="10021631" y="2419982"/>
                </a:cubicBezTo>
                <a:cubicBezTo>
                  <a:pt x="10031242" y="2379055"/>
                  <a:pt x="10036048" y="2320453"/>
                  <a:pt x="10036048" y="2244179"/>
                </a:cubicBezTo>
                <a:lnTo>
                  <a:pt x="10036048" y="2153022"/>
                </a:lnTo>
                <a:lnTo>
                  <a:pt x="9679791" y="2153022"/>
                </a:lnTo>
                <a:lnTo>
                  <a:pt x="9679791" y="2315803"/>
                </a:lnTo>
                <a:cubicBezTo>
                  <a:pt x="9679791" y="2377194"/>
                  <a:pt x="9674985" y="2418587"/>
                  <a:pt x="9665373" y="2439981"/>
                </a:cubicBezTo>
                <a:cubicBezTo>
                  <a:pt x="9655762" y="2461375"/>
                  <a:pt x="9636693" y="2472072"/>
                  <a:pt x="9608167" y="2472072"/>
                </a:cubicBezTo>
                <a:cubicBezTo>
                  <a:pt x="9585223" y="2472072"/>
                  <a:pt x="9569720" y="2464011"/>
                  <a:pt x="9561659" y="2447888"/>
                </a:cubicBezTo>
                <a:cubicBezTo>
                  <a:pt x="9553597" y="2431765"/>
                  <a:pt x="9549566" y="2395798"/>
                  <a:pt x="9549566" y="2339987"/>
                </a:cubicBezTo>
                <a:lnTo>
                  <a:pt x="9549566" y="2073027"/>
                </a:lnTo>
                <a:lnTo>
                  <a:pt x="10036048" y="2073027"/>
                </a:lnTo>
                <a:lnTo>
                  <a:pt x="10036048" y="1909316"/>
                </a:lnTo>
                <a:cubicBezTo>
                  <a:pt x="10036048" y="1789633"/>
                  <a:pt x="10022251" y="1696771"/>
                  <a:pt x="9994655" y="1630728"/>
                </a:cubicBezTo>
                <a:cubicBezTo>
                  <a:pt x="9967060" y="1564686"/>
                  <a:pt x="9919001" y="1511666"/>
                  <a:pt x="9850478" y="1471668"/>
                </a:cubicBezTo>
                <a:cubicBezTo>
                  <a:pt x="9781955" y="1431670"/>
                  <a:pt x="9694984" y="1411672"/>
                  <a:pt x="9589564" y="1411672"/>
                </a:cubicBezTo>
                <a:close/>
                <a:moveTo>
                  <a:pt x="6649130" y="1411672"/>
                </a:moveTo>
                <a:cubicBezTo>
                  <a:pt x="6548671" y="1411672"/>
                  <a:pt x="6466195" y="1431205"/>
                  <a:pt x="6401703" y="1470273"/>
                </a:cubicBezTo>
                <a:cubicBezTo>
                  <a:pt x="6337211" y="1509340"/>
                  <a:pt x="6292562" y="1561120"/>
                  <a:pt x="6267758" y="1625612"/>
                </a:cubicBezTo>
                <a:cubicBezTo>
                  <a:pt x="6242953" y="1690105"/>
                  <a:pt x="6230551" y="1779711"/>
                  <a:pt x="6230551" y="1894433"/>
                </a:cubicBezTo>
                <a:lnTo>
                  <a:pt x="6230551" y="2210693"/>
                </a:lnTo>
                <a:cubicBezTo>
                  <a:pt x="6230551" y="2315492"/>
                  <a:pt x="6237372" y="2394093"/>
                  <a:pt x="6251014" y="2446492"/>
                </a:cubicBezTo>
                <a:cubicBezTo>
                  <a:pt x="6264657" y="2498892"/>
                  <a:pt x="6287446" y="2543541"/>
                  <a:pt x="6319382" y="2580438"/>
                </a:cubicBezTo>
                <a:cubicBezTo>
                  <a:pt x="6351319" y="2617334"/>
                  <a:pt x="6396122" y="2644930"/>
                  <a:pt x="6453793" y="2663223"/>
                </a:cubicBezTo>
                <a:cubicBezTo>
                  <a:pt x="6511464" y="2681517"/>
                  <a:pt x="6581847" y="2690663"/>
                  <a:pt x="6664943" y="2690663"/>
                </a:cubicBezTo>
                <a:cubicBezTo>
                  <a:pt x="6739357" y="2690663"/>
                  <a:pt x="6805245" y="2679967"/>
                  <a:pt x="6862605" y="2658572"/>
                </a:cubicBezTo>
                <a:cubicBezTo>
                  <a:pt x="6919966" y="2637178"/>
                  <a:pt x="6966939" y="2604002"/>
                  <a:pt x="7003527" y="2559044"/>
                </a:cubicBezTo>
                <a:cubicBezTo>
                  <a:pt x="7040113" y="2514085"/>
                  <a:pt x="7063988" y="2465716"/>
                  <a:pt x="7075150" y="2413936"/>
                </a:cubicBezTo>
                <a:cubicBezTo>
                  <a:pt x="7086312" y="2362156"/>
                  <a:pt x="7091893" y="2280766"/>
                  <a:pt x="7091893" y="2169765"/>
                </a:cubicBezTo>
                <a:lnTo>
                  <a:pt x="7091893" y="1867458"/>
                </a:lnTo>
                <a:cubicBezTo>
                  <a:pt x="7091893" y="1780021"/>
                  <a:pt x="7085847" y="1714909"/>
                  <a:pt x="7073755" y="1672121"/>
                </a:cubicBezTo>
                <a:cubicBezTo>
                  <a:pt x="7061663" y="1629333"/>
                  <a:pt x="7039183" y="1587785"/>
                  <a:pt x="7006317" y="1547477"/>
                </a:cubicBezTo>
                <a:cubicBezTo>
                  <a:pt x="6973451" y="1507170"/>
                  <a:pt x="6926787" y="1474459"/>
                  <a:pt x="6866326" y="1449344"/>
                </a:cubicBezTo>
                <a:cubicBezTo>
                  <a:pt x="6805864" y="1424229"/>
                  <a:pt x="6733465" y="1411672"/>
                  <a:pt x="6649130" y="1411672"/>
                </a:cubicBezTo>
                <a:close/>
                <a:moveTo>
                  <a:pt x="5869680" y="1411672"/>
                </a:moveTo>
                <a:cubicBezTo>
                  <a:pt x="5821931" y="1411672"/>
                  <a:pt x="5777903" y="1422543"/>
                  <a:pt x="5737595" y="1444286"/>
                </a:cubicBezTo>
                <a:cubicBezTo>
                  <a:pt x="5697287" y="1466029"/>
                  <a:pt x="5660390" y="1498953"/>
                  <a:pt x="5626904" y="1543059"/>
                </a:cubicBezTo>
                <a:lnTo>
                  <a:pt x="5633415" y="1433996"/>
                </a:lnTo>
                <a:lnTo>
                  <a:pt x="5251113" y="1433996"/>
                </a:lnTo>
                <a:lnTo>
                  <a:pt x="5251113" y="2844143"/>
                </a:lnTo>
                <a:lnTo>
                  <a:pt x="5626904" y="2844143"/>
                </a:lnTo>
                <a:lnTo>
                  <a:pt x="5626904" y="2561136"/>
                </a:lnTo>
                <a:cubicBezTo>
                  <a:pt x="5659771" y="2604002"/>
                  <a:pt x="5696047" y="2636306"/>
                  <a:pt x="5735735" y="2658049"/>
                </a:cubicBezTo>
                <a:cubicBezTo>
                  <a:pt x="5775422" y="2679792"/>
                  <a:pt x="5818520" y="2690663"/>
                  <a:pt x="5865029" y="2690663"/>
                </a:cubicBezTo>
                <a:cubicBezTo>
                  <a:pt x="5923320" y="2690663"/>
                  <a:pt x="5973084" y="2676556"/>
                  <a:pt x="6014322" y="2648340"/>
                </a:cubicBezTo>
                <a:cubicBezTo>
                  <a:pt x="6055560" y="2620125"/>
                  <a:pt x="6082845" y="2582298"/>
                  <a:pt x="6096178" y="2534859"/>
                </a:cubicBezTo>
                <a:cubicBezTo>
                  <a:pt x="6109510" y="2487420"/>
                  <a:pt x="6116176" y="2407580"/>
                  <a:pt x="6116176" y="2295339"/>
                </a:cubicBezTo>
                <a:lnTo>
                  <a:pt x="6116176" y="1775371"/>
                </a:lnTo>
                <a:cubicBezTo>
                  <a:pt x="6116176" y="1677392"/>
                  <a:pt x="6110906" y="1607939"/>
                  <a:pt x="6100363" y="1567011"/>
                </a:cubicBezTo>
                <a:cubicBezTo>
                  <a:pt x="6089821" y="1526083"/>
                  <a:pt x="6063311" y="1489961"/>
                  <a:pt x="6020834" y="1458646"/>
                </a:cubicBezTo>
                <a:cubicBezTo>
                  <a:pt x="5978355" y="1427330"/>
                  <a:pt x="5927971" y="1411672"/>
                  <a:pt x="5869680" y="1411672"/>
                </a:cubicBezTo>
                <a:close/>
                <a:moveTo>
                  <a:pt x="4686980" y="1411672"/>
                </a:moveTo>
                <a:cubicBezTo>
                  <a:pt x="4586521" y="1411672"/>
                  <a:pt x="4504045" y="1431205"/>
                  <a:pt x="4439553" y="1470273"/>
                </a:cubicBezTo>
                <a:cubicBezTo>
                  <a:pt x="4375062" y="1509340"/>
                  <a:pt x="4330413" y="1561120"/>
                  <a:pt x="4305608" y="1625612"/>
                </a:cubicBezTo>
                <a:cubicBezTo>
                  <a:pt x="4280803" y="1690105"/>
                  <a:pt x="4268401" y="1779711"/>
                  <a:pt x="4268401" y="1894433"/>
                </a:cubicBezTo>
                <a:lnTo>
                  <a:pt x="4268401" y="2210693"/>
                </a:lnTo>
                <a:cubicBezTo>
                  <a:pt x="4268401" y="2315492"/>
                  <a:pt x="4275222" y="2394093"/>
                  <a:pt x="4288865" y="2446492"/>
                </a:cubicBezTo>
                <a:cubicBezTo>
                  <a:pt x="4302507" y="2498892"/>
                  <a:pt x="4325297" y="2543541"/>
                  <a:pt x="4357233" y="2580438"/>
                </a:cubicBezTo>
                <a:cubicBezTo>
                  <a:pt x="4389169" y="2617334"/>
                  <a:pt x="4433973" y="2644930"/>
                  <a:pt x="4491643" y="2663223"/>
                </a:cubicBezTo>
                <a:cubicBezTo>
                  <a:pt x="4549314" y="2681517"/>
                  <a:pt x="4619697" y="2690663"/>
                  <a:pt x="4702793" y="2690663"/>
                </a:cubicBezTo>
                <a:cubicBezTo>
                  <a:pt x="4777207" y="2690663"/>
                  <a:pt x="4843094" y="2679967"/>
                  <a:pt x="4900456" y="2658572"/>
                </a:cubicBezTo>
                <a:cubicBezTo>
                  <a:pt x="4957816" y="2637178"/>
                  <a:pt x="5004790" y="2604002"/>
                  <a:pt x="5041377" y="2559044"/>
                </a:cubicBezTo>
                <a:cubicBezTo>
                  <a:pt x="5077964" y="2514085"/>
                  <a:pt x="5101838" y="2465716"/>
                  <a:pt x="5113000" y="2413936"/>
                </a:cubicBezTo>
                <a:cubicBezTo>
                  <a:pt x="5124163" y="2362156"/>
                  <a:pt x="5129744" y="2280766"/>
                  <a:pt x="5129744" y="2169765"/>
                </a:cubicBezTo>
                <a:lnTo>
                  <a:pt x="5129744" y="1867458"/>
                </a:lnTo>
                <a:cubicBezTo>
                  <a:pt x="5129744" y="1780021"/>
                  <a:pt x="5123698" y="1714909"/>
                  <a:pt x="5111606" y="1672121"/>
                </a:cubicBezTo>
                <a:cubicBezTo>
                  <a:pt x="5099513" y="1629333"/>
                  <a:pt x="5077033" y="1587785"/>
                  <a:pt x="5044168" y="1547477"/>
                </a:cubicBezTo>
                <a:cubicBezTo>
                  <a:pt x="5011301" y="1507170"/>
                  <a:pt x="4964638" y="1474459"/>
                  <a:pt x="4904176" y="1449344"/>
                </a:cubicBezTo>
                <a:cubicBezTo>
                  <a:pt x="4843715" y="1424229"/>
                  <a:pt x="4771316" y="1411672"/>
                  <a:pt x="4686980" y="1411672"/>
                </a:cubicBezTo>
                <a:close/>
                <a:moveTo>
                  <a:pt x="2480194" y="1132619"/>
                </a:moveTo>
                <a:cubicBezTo>
                  <a:pt x="2336947" y="1132619"/>
                  <a:pt x="2232458" y="1157889"/>
                  <a:pt x="2166725" y="1208429"/>
                </a:cubicBezTo>
                <a:cubicBezTo>
                  <a:pt x="2100992" y="1258968"/>
                  <a:pt x="2068126" y="1356171"/>
                  <a:pt x="2068126" y="1500039"/>
                </a:cubicBezTo>
                <a:lnTo>
                  <a:pt x="2068126" y="1628403"/>
                </a:lnTo>
                <a:lnTo>
                  <a:pt x="2443917" y="1628403"/>
                </a:lnTo>
                <a:lnTo>
                  <a:pt x="2443917" y="1504689"/>
                </a:lnTo>
                <a:cubicBezTo>
                  <a:pt x="2443917" y="1447018"/>
                  <a:pt x="2448723" y="1409346"/>
                  <a:pt x="2458335" y="1391673"/>
                </a:cubicBezTo>
                <a:cubicBezTo>
                  <a:pt x="2467947" y="1374000"/>
                  <a:pt x="2485775" y="1365163"/>
                  <a:pt x="2511820" y="1365163"/>
                </a:cubicBezTo>
                <a:cubicBezTo>
                  <a:pt x="2534764" y="1365163"/>
                  <a:pt x="2551663" y="1373535"/>
                  <a:pt x="2562514" y="1390278"/>
                </a:cubicBezTo>
                <a:cubicBezTo>
                  <a:pt x="2573367" y="1407021"/>
                  <a:pt x="2578793" y="1441748"/>
                  <a:pt x="2578793" y="1494458"/>
                </a:cubicBezTo>
                <a:lnTo>
                  <a:pt x="2578793" y="1578173"/>
                </a:lnTo>
                <a:cubicBezTo>
                  <a:pt x="2578793" y="1627162"/>
                  <a:pt x="2574142" y="1663129"/>
                  <a:pt x="2564840" y="1686074"/>
                </a:cubicBezTo>
                <a:cubicBezTo>
                  <a:pt x="2555539" y="1709018"/>
                  <a:pt x="2540346" y="1723901"/>
                  <a:pt x="2519262" y="1730722"/>
                </a:cubicBezTo>
                <a:cubicBezTo>
                  <a:pt x="2498178" y="1737543"/>
                  <a:pt x="2442987" y="1740954"/>
                  <a:pt x="2353690" y="1740954"/>
                </a:cubicBezTo>
                <a:lnTo>
                  <a:pt x="2353690" y="1959545"/>
                </a:lnTo>
                <a:cubicBezTo>
                  <a:pt x="2426864" y="1960786"/>
                  <a:pt x="2476163" y="1965592"/>
                  <a:pt x="2501588" y="1973963"/>
                </a:cubicBezTo>
                <a:cubicBezTo>
                  <a:pt x="2527013" y="1982335"/>
                  <a:pt x="2546237" y="1999853"/>
                  <a:pt x="2559259" y="2026518"/>
                </a:cubicBezTo>
                <a:cubicBezTo>
                  <a:pt x="2572282" y="2053183"/>
                  <a:pt x="2578793" y="2095351"/>
                  <a:pt x="2578793" y="2153022"/>
                </a:cubicBezTo>
                <a:lnTo>
                  <a:pt x="2578793" y="2257202"/>
                </a:lnTo>
                <a:cubicBezTo>
                  <a:pt x="2578793" y="2351459"/>
                  <a:pt x="2574142" y="2409750"/>
                  <a:pt x="2564840" y="2432075"/>
                </a:cubicBezTo>
                <a:cubicBezTo>
                  <a:pt x="2555539" y="2454399"/>
                  <a:pt x="2536315" y="2465561"/>
                  <a:pt x="2507170" y="2465561"/>
                </a:cubicBezTo>
                <a:cubicBezTo>
                  <a:pt x="2480505" y="2465561"/>
                  <a:pt x="2463296" y="2456724"/>
                  <a:pt x="2455545" y="2439051"/>
                </a:cubicBezTo>
                <a:cubicBezTo>
                  <a:pt x="2447793" y="2421378"/>
                  <a:pt x="2443917" y="2379985"/>
                  <a:pt x="2443917" y="2314872"/>
                </a:cubicBezTo>
                <a:lnTo>
                  <a:pt x="2443917" y="2070236"/>
                </a:lnTo>
                <a:lnTo>
                  <a:pt x="2068126" y="2070236"/>
                </a:lnTo>
                <a:lnTo>
                  <a:pt x="2068126" y="2189299"/>
                </a:lnTo>
                <a:cubicBezTo>
                  <a:pt x="2068126" y="2332546"/>
                  <a:pt x="2078823" y="2433160"/>
                  <a:pt x="2100218" y="2491141"/>
                </a:cubicBezTo>
                <a:cubicBezTo>
                  <a:pt x="2121612" y="2549122"/>
                  <a:pt x="2166260" y="2598111"/>
                  <a:pt x="2234163" y="2638109"/>
                </a:cubicBezTo>
                <a:cubicBezTo>
                  <a:pt x="2302066" y="2678106"/>
                  <a:pt x="2395548" y="2698105"/>
                  <a:pt x="2514611" y="2698105"/>
                </a:cubicBezTo>
                <a:cubicBezTo>
                  <a:pt x="2619411" y="2698105"/>
                  <a:pt x="2705297" y="2680887"/>
                  <a:pt x="2772269" y="2646451"/>
                </a:cubicBezTo>
                <a:cubicBezTo>
                  <a:pt x="2839242" y="2612015"/>
                  <a:pt x="2886371" y="2561759"/>
                  <a:pt x="2913656" y="2495683"/>
                </a:cubicBezTo>
                <a:cubicBezTo>
                  <a:pt x="2940942" y="2429606"/>
                  <a:pt x="2954583" y="2336698"/>
                  <a:pt x="2954583" y="2216957"/>
                </a:cubicBezTo>
                <a:cubicBezTo>
                  <a:pt x="2954583" y="2055639"/>
                  <a:pt x="2940631" y="1953109"/>
                  <a:pt x="2912726" y="1909367"/>
                </a:cubicBezTo>
                <a:cubicBezTo>
                  <a:pt x="2884821" y="1865624"/>
                  <a:pt x="2842343" y="1834136"/>
                  <a:pt x="2785292" y="1814903"/>
                </a:cubicBezTo>
                <a:cubicBezTo>
                  <a:pt x="2842962" y="1783917"/>
                  <a:pt x="2883270" y="1749677"/>
                  <a:pt x="2906215" y="1712184"/>
                </a:cubicBezTo>
                <a:cubicBezTo>
                  <a:pt x="2929159" y="1674691"/>
                  <a:pt x="2940631" y="1613806"/>
                  <a:pt x="2940631" y="1529528"/>
                </a:cubicBezTo>
                <a:cubicBezTo>
                  <a:pt x="2940631" y="1404972"/>
                  <a:pt x="2908695" y="1307681"/>
                  <a:pt x="2844823" y="1237656"/>
                </a:cubicBezTo>
                <a:cubicBezTo>
                  <a:pt x="2780951" y="1167632"/>
                  <a:pt x="2659408" y="1132619"/>
                  <a:pt x="2480194" y="113261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7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fi-FI" sz="13500" dirty="0">
              <a:latin typeface="Impact" panose="020B080603090205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B5E8842-620B-829B-0F76-372ED6BCD363}"/>
              </a:ext>
            </a:extLst>
          </p:cNvPr>
          <p:cNvSpPr txBox="1"/>
          <p:nvPr/>
        </p:nvSpPr>
        <p:spPr>
          <a:xfrm>
            <a:off x="306005" y="-5703642"/>
            <a:ext cx="5623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</a:t>
            </a:r>
            <a:endParaRPr lang="fi-FI" sz="5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55C4868-E8A5-CB18-CD0E-B3A007C22501}"/>
              </a:ext>
            </a:extLst>
          </p:cNvPr>
          <p:cNvSpPr txBox="1"/>
          <p:nvPr/>
        </p:nvSpPr>
        <p:spPr>
          <a:xfrm>
            <a:off x="306005" y="-4189615"/>
            <a:ext cx="1111336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- важная составляющая общего благополучия, которая подразумевает поддержание оптимального функционирования мозга и нервной системы.</a:t>
            </a:r>
            <a:r>
              <a:rPr lang="fi-FI" sz="3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Это включает в себя когнитивные функции, эмоциональное равновесие и физическое здоровье, а также многое другое.</a:t>
            </a:r>
            <a:endParaRPr lang="fi-FI" sz="3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Video 4" title="Lentävät auringonlaskupilvet">
            <a:hlinkClick r:id="" action="ppaction://media"/>
            <a:extLst>
              <a:ext uri="{FF2B5EF4-FFF2-40B4-BE49-F238E27FC236}">
                <a16:creationId xmlns:a16="http://schemas.microsoft.com/office/drawing/2014/main" id="{DC99366B-4E50-5BC7-3C22-58B13BE8A7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6975846"/>
            <a:ext cx="12192000" cy="6858000"/>
          </a:xfrm>
          <a:prstGeom prst="rect">
            <a:avLst/>
          </a:prstGeom>
        </p:spPr>
      </p:pic>
      <p:pic>
        <p:nvPicPr>
          <p:cNvPr id="8" name="Kuva 7" descr="Kävely tasaisella täytöllä">
            <a:extLst>
              <a:ext uri="{FF2B5EF4-FFF2-40B4-BE49-F238E27FC236}">
                <a16:creationId xmlns:a16="http://schemas.microsoft.com/office/drawing/2014/main" id="{F043B712-40B8-A927-32D2-78FA1B22BC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4455" y="-6097189"/>
            <a:ext cx="1496911" cy="1496911"/>
          </a:xfrm>
          <a:prstGeom prst="rect">
            <a:avLst/>
          </a:prstGeom>
        </p:spPr>
      </p:pic>
      <p:pic>
        <p:nvPicPr>
          <p:cNvPr id="10" name="Kuva 9" descr="Ruoka tarvikkeet laukku tasaisella täytöllä">
            <a:extLst>
              <a:ext uri="{FF2B5EF4-FFF2-40B4-BE49-F238E27FC236}">
                <a16:creationId xmlns:a16="http://schemas.microsoft.com/office/drawing/2014/main" id="{AD6DE297-0808-4D08-576D-16F4765943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4900" y="-6032659"/>
            <a:ext cx="1427162" cy="1427162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5297115B-209F-32DA-656E-21E579440008}"/>
              </a:ext>
            </a:extLst>
          </p:cNvPr>
          <p:cNvSpPr txBox="1"/>
          <p:nvPr/>
        </p:nvSpPr>
        <p:spPr>
          <a:xfrm>
            <a:off x="306005" y="-4131993"/>
            <a:ext cx="3732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Регулярные физические упражнения улучшают приток крови к мозгу, что питает клетки мозга.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Полезными видами упражнений являются ходьба, плавание и силовые тренировки.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571B7B4-8FBA-FF96-1E3A-FDD5CB555F07}"/>
              </a:ext>
            </a:extLst>
          </p:cNvPr>
          <p:cNvSpPr txBox="1"/>
          <p:nvPr/>
        </p:nvSpPr>
        <p:spPr>
          <a:xfrm>
            <a:off x="4107782" y="-4131993"/>
            <a:ext cx="39764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поддерживается диетой, богатой фруктами, овощами, цельными злаками и нежирными белками.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В частности, жирные кислоты омега-3, содержащиеся в рыбе и льняном семени, важны для когнитивной функции.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52A8AA9F-99E8-63AC-545B-8806BDCC67D7}"/>
              </a:ext>
            </a:extLst>
          </p:cNvPr>
          <p:cNvSpPr txBox="1"/>
          <p:nvPr/>
        </p:nvSpPr>
        <p:spPr>
          <a:xfrm>
            <a:off x="8153399" y="-4131993"/>
            <a:ext cx="38531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Занятия, бросающие вызов мозгу, такие как головоломки, чтение и освоение новых навыков, помогают поддерживать когнитивные функции.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Пожизненное обучение и любознательность важны для здоровья мозга.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6" name="Kuva 15" descr="Avoin kirja ääriviiva">
            <a:extLst>
              <a:ext uri="{FF2B5EF4-FFF2-40B4-BE49-F238E27FC236}">
                <a16:creationId xmlns:a16="http://schemas.microsoft.com/office/drawing/2014/main" id="{39EA9765-8BC4-3FD6-B92A-04F8D5360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15848" y="-5701594"/>
            <a:ext cx="1352152" cy="1352152"/>
          </a:xfrm>
          <a:prstGeom prst="rect">
            <a:avLst/>
          </a:prstGeom>
        </p:spPr>
      </p:pic>
      <p:pic>
        <p:nvPicPr>
          <p:cNvPr id="21" name="Kuva 20" descr="Kävely tasaisella täytöllä">
            <a:extLst>
              <a:ext uri="{FF2B5EF4-FFF2-40B4-BE49-F238E27FC236}">
                <a16:creationId xmlns:a16="http://schemas.microsoft.com/office/drawing/2014/main" id="{1ABA49BD-9298-3371-3D7A-50D7553DBE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4455" y="-6160248"/>
            <a:ext cx="1496911" cy="1496911"/>
          </a:xfrm>
          <a:prstGeom prst="rect">
            <a:avLst/>
          </a:prstGeom>
        </p:spPr>
      </p:pic>
      <p:pic>
        <p:nvPicPr>
          <p:cNvPr id="22" name="Kuva 21" descr="Ruoka tarvikkeet laukku tasaisella täytöllä">
            <a:extLst>
              <a:ext uri="{FF2B5EF4-FFF2-40B4-BE49-F238E27FC236}">
                <a16:creationId xmlns:a16="http://schemas.microsoft.com/office/drawing/2014/main" id="{6F3E331A-E30C-F965-04BC-B5C6D912CE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4900" y="-6095718"/>
            <a:ext cx="1427162" cy="1427162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3D08EDCD-88E5-E1B2-C19A-A80DFB530DE6}"/>
              </a:ext>
            </a:extLst>
          </p:cNvPr>
          <p:cNvSpPr txBox="1"/>
          <p:nvPr/>
        </p:nvSpPr>
        <p:spPr>
          <a:xfrm>
            <a:off x="306005" y="-4195052"/>
            <a:ext cx="3732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Регулярные физические упражнения улучшают приток крови к мозгу, что питает клетки мозга.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Полезными видами упражнений являются ходьба, плавание и силовые тренировки.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50130FFE-7ACB-47CB-2064-9E7E1CB2ECA3}"/>
              </a:ext>
            </a:extLst>
          </p:cNvPr>
          <p:cNvSpPr txBox="1"/>
          <p:nvPr/>
        </p:nvSpPr>
        <p:spPr>
          <a:xfrm>
            <a:off x="4107782" y="-4195052"/>
            <a:ext cx="39764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поддерживается диетой, богатой фруктами, овощами, цельными злаками и нежирными белками.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В частности, жирные кислоты омега-3, содержащиеся в рыбе и льняном семени, важны для когнитивной функции.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B2773493-5B3C-1A8F-DF56-3E86B3B44900}"/>
              </a:ext>
            </a:extLst>
          </p:cNvPr>
          <p:cNvSpPr txBox="1"/>
          <p:nvPr/>
        </p:nvSpPr>
        <p:spPr>
          <a:xfrm>
            <a:off x="8153399" y="-4195052"/>
            <a:ext cx="38531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Занятия, бросающие вызов мозгу, такие как головоломки, чтение и освоение новых навыков, помогают поддерживать когнитивные функции.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Пожизненное обучение и любознательность важны для здоровья мозга.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7" name="Kuva 26" descr="Avoin kirja ääriviiva">
            <a:extLst>
              <a:ext uri="{FF2B5EF4-FFF2-40B4-BE49-F238E27FC236}">
                <a16:creationId xmlns:a16="http://schemas.microsoft.com/office/drawing/2014/main" id="{3373F701-B088-39AF-BDFE-86C021C559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15848" y="-5764653"/>
            <a:ext cx="1352152" cy="1352152"/>
          </a:xfrm>
          <a:prstGeom prst="rect">
            <a:avLst/>
          </a:prstGeom>
        </p:spPr>
      </p:pic>
      <p:grpSp>
        <p:nvGrpSpPr>
          <p:cNvPr id="62" name="Ryhmä 61">
            <a:extLst>
              <a:ext uri="{FF2B5EF4-FFF2-40B4-BE49-F238E27FC236}">
                <a16:creationId xmlns:a16="http://schemas.microsoft.com/office/drawing/2014/main" id="{A8564493-8BB0-CF8B-A7BA-D569DBE08571}"/>
              </a:ext>
            </a:extLst>
          </p:cNvPr>
          <p:cNvGrpSpPr/>
          <p:nvPr/>
        </p:nvGrpSpPr>
        <p:grpSpPr>
          <a:xfrm>
            <a:off x="-10292316" y="-410"/>
            <a:ext cx="11901672" cy="6858000"/>
            <a:chOff x="-10292316" y="-410"/>
            <a:chExt cx="11901672" cy="6858000"/>
          </a:xfrm>
        </p:grpSpPr>
        <p:grpSp>
          <p:nvGrpSpPr>
            <p:cNvPr id="60" name="Ryhmä 59">
              <a:extLst>
                <a:ext uri="{FF2B5EF4-FFF2-40B4-BE49-F238E27FC236}">
                  <a16:creationId xmlns:a16="http://schemas.microsoft.com/office/drawing/2014/main" id="{B59C7D0D-25AB-0EDB-A5EA-477FA21ABF02}"/>
                </a:ext>
              </a:extLst>
            </p:cNvPr>
            <p:cNvGrpSpPr/>
            <p:nvPr/>
          </p:nvGrpSpPr>
          <p:grpSpPr>
            <a:xfrm>
              <a:off x="-10292316" y="-410"/>
              <a:ext cx="11901672" cy="6858000"/>
              <a:chOff x="-10292316" y="-410"/>
              <a:chExt cx="11901672" cy="6858000"/>
            </a:xfrm>
          </p:grpSpPr>
          <p:sp>
            <p:nvSpPr>
              <p:cNvPr id="29" name="Suorakulmio 28">
                <a:extLst>
                  <a:ext uri="{FF2B5EF4-FFF2-40B4-BE49-F238E27FC236}">
                    <a16:creationId xmlns:a16="http://schemas.microsoft.com/office/drawing/2014/main" id="{6C534D55-3DB9-D0A6-95DA-5A4B92F2B68B}"/>
                  </a:ext>
                </a:extLst>
              </p:cNvPr>
              <p:cNvSpPr/>
              <p:nvPr/>
            </p:nvSpPr>
            <p:spPr>
              <a:xfrm>
                <a:off x="-10292316" y="-410"/>
                <a:ext cx="11566771" cy="6858000"/>
              </a:xfrm>
              <a:prstGeom prst="rect">
                <a:avLst/>
              </a:prstGeom>
              <a:solidFill>
                <a:srgbClr val="FFBC77"/>
              </a:solidFill>
              <a:ln>
                <a:solidFill>
                  <a:srgbClr val="FFBC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6" name="Suorakulmio: Pyöristetyt kulmat 35">
                <a:extLst>
                  <a:ext uri="{FF2B5EF4-FFF2-40B4-BE49-F238E27FC236}">
                    <a16:creationId xmlns:a16="http://schemas.microsoft.com/office/drawing/2014/main" id="{196BA345-8D8B-9F96-9D86-66F046BE912C}"/>
                  </a:ext>
                </a:extLst>
              </p:cNvPr>
              <p:cNvSpPr/>
              <p:nvPr/>
            </p:nvSpPr>
            <p:spPr>
              <a:xfrm>
                <a:off x="844462" y="2931739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FFBC77"/>
              </a:solidFill>
              <a:ln>
                <a:solidFill>
                  <a:srgbClr val="FFBC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49" name="Kuva 48" descr="Meditaatio tasaisella täytöllä">
                <a:extLst>
                  <a:ext uri="{FF2B5EF4-FFF2-40B4-BE49-F238E27FC236}">
                    <a16:creationId xmlns:a16="http://schemas.microsoft.com/office/drawing/2014/main" id="{437E2566-459C-7A85-3792-26035FF51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84483" y="3019644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61" name="Tekstiruutu 60">
              <a:extLst>
                <a:ext uri="{FF2B5EF4-FFF2-40B4-BE49-F238E27FC236}">
                  <a16:creationId xmlns:a16="http://schemas.microsoft.com/office/drawing/2014/main" id="{BB0180B4-907E-9F7B-30FB-C7E6D53A5456}"/>
                </a:ext>
              </a:extLst>
            </p:cNvPr>
            <p:cNvSpPr txBox="1"/>
            <p:nvPr/>
          </p:nvSpPr>
          <p:spPr>
            <a:xfrm>
              <a:off x="-9435397" y="379436"/>
              <a:ext cx="10119880" cy="632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Управление стрессом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Хронический стресс может негативно сказаться на здоровье мозга. Такие техники, как медитация, йога и упражнения на глубокое дыхание, могут помочь справиться со стрессом.</a:t>
              </a:r>
              <a:r>
                <a:rPr lang="fi-FI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Поиск здоровых способов борьбы со стрессом очень важен для поддержания здоровья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5" name="Ryhmä 64">
            <a:extLst>
              <a:ext uri="{FF2B5EF4-FFF2-40B4-BE49-F238E27FC236}">
                <a16:creationId xmlns:a16="http://schemas.microsoft.com/office/drawing/2014/main" id="{8B4EEE78-5F4E-7279-D444-2A08BFAAA6A8}"/>
              </a:ext>
            </a:extLst>
          </p:cNvPr>
          <p:cNvGrpSpPr/>
          <p:nvPr/>
        </p:nvGrpSpPr>
        <p:grpSpPr>
          <a:xfrm>
            <a:off x="-10292316" y="0"/>
            <a:ext cx="11352464" cy="6858000"/>
            <a:chOff x="-10292316" y="0"/>
            <a:chExt cx="11352464" cy="6858000"/>
          </a:xfrm>
        </p:grpSpPr>
        <p:sp>
          <p:nvSpPr>
            <p:cNvPr id="30" name="Suorakulmio 29">
              <a:extLst>
                <a:ext uri="{FF2B5EF4-FFF2-40B4-BE49-F238E27FC236}">
                  <a16:creationId xmlns:a16="http://schemas.microsoft.com/office/drawing/2014/main" id="{2F4657CF-DC1B-BD6C-A6B3-E7E59BCEE8CC}"/>
                </a:ext>
              </a:extLst>
            </p:cNvPr>
            <p:cNvSpPr/>
            <p:nvPr/>
          </p:nvSpPr>
          <p:spPr>
            <a:xfrm>
              <a:off x="-10292316" y="0"/>
              <a:ext cx="10980944" cy="6858000"/>
            </a:xfrm>
            <a:prstGeom prst="rect">
              <a:avLst/>
            </a:prstGeom>
            <a:solidFill>
              <a:srgbClr val="F2A66D"/>
            </a:solidFill>
            <a:ln>
              <a:solidFill>
                <a:srgbClr val="F2A6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63" name="Tekstiruutu 62">
              <a:extLst>
                <a:ext uri="{FF2B5EF4-FFF2-40B4-BE49-F238E27FC236}">
                  <a16:creationId xmlns:a16="http://schemas.microsoft.com/office/drawing/2014/main" id="{E907F08C-7DDC-7EAF-3E73-5B693C557E60}"/>
                </a:ext>
              </a:extLst>
            </p:cNvPr>
            <p:cNvSpPr txBox="1"/>
            <p:nvPr/>
          </p:nvSpPr>
          <p:spPr>
            <a:xfrm>
              <a:off x="-9280390" y="642264"/>
              <a:ext cx="9104994" cy="5093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Отказ от вредных веществ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Ограничение потребления алкоголя и отказ от наркотиков могут предотвратить повреждение клеток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Отказ от курения также очень важен для здоровья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7" name="Suorakulmio: Pyöristetyt kulmat 36">
              <a:extLst>
                <a:ext uri="{FF2B5EF4-FFF2-40B4-BE49-F238E27FC236}">
                  <a16:creationId xmlns:a16="http://schemas.microsoft.com/office/drawing/2014/main" id="{5D7F0FE3-802A-00DD-3465-F14F50240801}"/>
                </a:ext>
              </a:extLst>
            </p:cNvPr>
            <p:cNvSpPr/>
            <p:nvPr/>
          </p:nvSpPr>
          <p:spPr>
            <a:xfrm>
              <a:off x="295254" y="4145809"/>
              <a:ext cx="764894" cy="1156448"/>
            </a:xfrm>
            <a:prstGeom prst="roundRect">
              <a:avLst>
                <a:gd name="adj" fmla="val 18056"/>
              </a:avLst>
            </a:prstGeom>
            <a:solidFill>
              <a:srgbClr val="F2A66D"/>
            </a:solidFill>
            <a:ln>
              <a:solidFill>
                <a:srgbClr val="F2A6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51" name="Kuva 50" descr="Ei merkkiä tasaisella täytöllä">
              <a:extLst>
                <a:ext uri="{FF2B5EF4-FFF2-40B4-BE49-F238E27FC236}">
                  <a16:creationId xmlns:a16="http://schemas.microsoft.com/office/drawing/2014/main" id="{1CE7F8D9-D8D2-EEDD-E77A-AB2936FAB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2802" y="421579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248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Ryhmä 71">
            <a:extLst>
              <a:ext uri="{FF2B5EF4-FFF2-40B4-BE49-F238E27FC236}">
                <a16:creationId xmlns:a16="http://schemas.microsoft.com/office/drawing/2014/main" id="{32BE8E0A-2A7F-E582-B2C6-ED05CFC230F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Suorakulmio 27">
              <a:extLst>
                <a:ext uri="{FF2B5EF4-FFF2-40B4-BE49-F238E27FC236}">
                  <a16:creationId xmlns:a16="http://schemas.microsoft.com/office/drawing/2014/main" id="{9768DBE0-AC12-C1CA-C057-03FD72AD917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76482"/>
            </a:solidFill>
            <a:ln>
              <a:solidFill>
                <a:srgbClr val="4764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Tekstiruutu 32">
              <a:extLst>
                <a:ext uri="{FF2B5EF4-FFF2-40B4-BE49-F238E27FC236}">
                  <a16:creationId xmlns:a16="http://schemas.microsoft.com/office/drawing/2014/main" id="{2F9AB3DD-C4EA-D786-ECE8-46552D8DA72C}"/>
                </a:ext>
              </a:extLst>
            </p:cNvPr>
            <p:cNvSpPr txBox="1"/>
            <p:nvPr/>
          </p:nvSpPr>
          <p:spPr>
            <a:xfrm>
              <a:off x="3523022" y="1600200"/>
              <a:ext cx="81153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chemeClr val="bg1"/>
                  </a:solidFill>
                  <a:latin typeface="Impact" panose="020B0806030902050204" pitchFamily="34" charset="0"/>
                </a:rPr>
                <a:t>КЛЮЧЕВЫЕ ФАКТОРЫ ДЛЯ ПОДДЕРЖАНИЯ ЗДОРОВЬЯ МОЗГА</a:t>
              </a:r>
              <a:endParaRPr lang="fi-FI" sz="4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6" name="Ryhmä 65">
            <a:extLst>
              <a:ext uri="{FF2B5EF4-FFF2-40B4-BE49-F238E27FC236}">
                <a16:creationId xmlns:a16="http://schemas.microsoft.com/office/drawing/2014/main" id="{D71763F6-5F21-3A83-259E-F3E505EF3A01}"/>
              </a:ext>
            </a:extLst>
          </p:cNvPr>
          <p:cNvGrpSpPr/>
          <p:nvPr/>
        </p:nvGrpSpPr>
        <p:grpSpPr>
          <a:xfrm>
            <a:off x="50221" y="0"/>
            <a:ext cx="13195690" cy="6858000"/>
            <a:chOff x="-10292316" y="0"/>
            <a:chExt cx="13195690" cy="6858000"/>
          </a:xfrm>
        </p:grpSpPr>
        <p:grpSp>
          <p:nvGrpSpPr>
            <p:cNvPr id="67" name="Ryhmä 66">
              <a:extLst>
                <a:ext uri="{FF2B5EF4-FFF2-40B4-BE49-F238E27FC236}">
                  <a16:creationId xmlns:a16="http://schemas.microsoft.com/office/drawing/2014/main" id="{8B6D16EC-4765-99D9-6909-031C567F8CAB}"/>
                </a:ext>
              </a:extLst>
            </p:cNvPr>
            <p:cNvGrpSpPr/>
            <p:nvPr/>
          </p:nvGrpSpPr>
          <p:grpSpPr>
            <a:xfrm>
              <a:off x="-10292316" y="0"/>
              <a:ext cx="12738424" cy="6858000"/>
              <a:chOff x="-10292316" y="0"/>
              <a:chExt cx="12738424" cy="6858000"/>
            </a:xfrm>
          </p:grpSpPr>
          <p:sp>
            <p:nvSpPr>
              <p:cNvPr id="70" name="Suorakulmio 69">
                <a:extLst>
                  <a:ext uri="{FF2B5EF4-FFF2-40B4-BE49-F238E27FC236}">
                    <a16:creationId xmlns:a16="http://schemas.microsoft.com/office/drawing/2014/main" id="{D693E67F-E629-4E99-CE9F-2DE43FE70F01}"/>
                  </a:ext>
                </a:extLst>
              </p:cNvPr>
              <p:cNvSpPr/>
              <p:nvPr/>
            </p:nvSpPr>
            <p:spPr>
              <a:xfrm>
                <a:off x="-10292316" y="0"/>
                <a:ext cx="12738424" cy="6858000"/>
              </a:xfrm>
              <a:prstGeom prst="rect">
                <a:avLst/>
              </a:prstGeom>
              <a:solidFill>
                <a:srgbClr val="3470A7"/>
              </a:solidFill>
              <a:ln>
                <a:solidFill>
                  <a:srgbClr val="3470A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1" name="Tekstiruutu 70">
                <a:extLst>
                  <a:ext uri="{FF2B5EF4-FFF2-40B4-BE49-F238E27FC236}">
                    <a16:creationId xmlns:a16="http://schemas.microsoft.com/office/drawing/2014/main" id="{2F722925-A4B8-EC8E-C895-CE8BB2916732}"/>
                  </a:ext>
                </a:extLst>
              </p:cNvPr>
              <p:cNvSpPr txBox="1"/>
              <p:nvPr/>
            </p:nvSpPr>
            <p:spPr>
              <a:xfrm>
                <a:off x="-7917001" y="552092"/>
                <a:ext cx="9978342" cy="5709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5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Социальное взаимодействие</a:t>
                </a:r>
                <a:endParaRPr lang="fi-FI" sz="45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  <a:p>
                <a:endParaRPr lang="fi-FI" sz="4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  <a:p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Поддержание прочных социальных связей </a:t>
                </a:r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может снизить риск снижения когнитивных способностей и улучшить психическое здоровье.</a:t>
                </a:r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Участие в групповых мероприятиях и поддержание дружеских отношений важны для здоровья мозга.</a:t>
                </a:r>
                <a:endParaRPr lang="fi-FI" sz="4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68" name="Suorakulmio: Pyöristetyt kulmat 67">
              <a:extLst>
                <a:ext uri="{FF2B5EF4-FFF2-40B4-BE49-F238E27FC236}">
                  <a16:creationId xmlns:a16="http://schemas.microsoft.com/office/drawing/2014/main" id="{462DBC30-B203-2C92-C69A-95F6221081E4}"/>
                </a:ext>
              </a:extLst>
            </p:cNvPr>
            <p:cNvSpPr/>
            <p:nvPr/>
          </p:nvSpPr>
          <p:spPr>
            <a:xfrm>
              <a:off x="2138480" y="498102"/>
              <a:ext cx="764894" cy="1156448"/>
            </a:xfrm>
            <a:prstGeom prst="roundRect">
              <a:avLst>
                <a:gd name="adj" fmla="val 18056"/>
              </a:avLst>
            </a:prstGeom>
            <a:solidFill>
              <a:srgbClr val="3470A7"/>
            </a:solidFill>
            <a:ln>
              <a:solidFill>
                <a:srgbClr val="3470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69" name="Kuva 68" descr="Käyttäjät tasaisella täytöllä">
              <a:extLst>
                <a:ext uri="{FF2B5EF4-FFF2-40B4-BE49-F238E27FC236}">
                  <a16:creationId xmlns:a16="http://schemas.microsoft.com/office/drawing/2014/main" id="{C4015837-957C-8EBD-24AF-82A1D86B9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52547" y="647568"/>
              <a:ext cx="914400" cy="914400"/>
            </a:xfrm>
            <a:prstGeom prst="rect">
              <a:avLst/>
            </a:prstGeom>
          </p:spPr>
        </p:pic>
      </p:grpSp>
      <p:grpSp>
        <p:nvGrpSpPr>
          <p:cNvPr id="59" name="Ryhmä 58">
            <a:extLst>
              <a:ext uri="{FF2B5EF4-FFF2-40B4-BE49-F238E27FC236}">
                <a16:creationId xmlns:a16="http://schemas.microsoft.com/office/drawing/2014/main" id="{20F44EBF-111F-5E4E-B28B-A5F8CC2F5803}"/>
              </a:ext>
            </a:extLst>
          </p:cNvPr>
          <p:cNvGrpSpPr/>
          <p:nvPr/>
        </p:nvGrpSpPr>
        <p:grpSpPr>
          <a:xfrm>
            <a:off x="674440" y="-32381"/>
            <a:ext cx="12535044" cy="6858000"/>
            <a:chOff x="-10292316" y="0"/>
            <a:chExt cx="12535044" cy="6858000"/>
          </a:xfrm>
        </p:grpSpPr>
        <p:grpSp>
          <p:nvGrpSpPr>
            <p:cNvPr id="57" name="Ryhmä 56">
              <a:extLst>
                <a:ext uri="{FF2B5EF4-FFF2-40B4-BE49-F238E27FC236}">
                  <a16:creationId xmlns:a16="http://schemas.microsoft.com/office/drawing/2014/main" id="{1DD281DF-3FD5-5ECC-BD7B-6A7EADEAA299}"/>
                </a:ext>
              </a:extLst>
            </p:cNvPr>
            <p:cNvGrpSpPr/>
            <p:nvPr/>
          </p:nvGrpSpPr>
          <p:grpSpPr>
            <a:xfrm>
              <a:off x="-10292316" y="0"/>
              <a:ext cx="12535044" cy="6858000"/>
              <a:chOff x="-10292316" y="0"/>
              <a:chExt cx="12535044" cy="6858000"/>
            </a:xfrm>
          </p:grpSpPr>
          <p:sp>
            <p:nvSpPr>
              <p:cNvPr id="31" name="Suorakulmio 30">
                <a:extLst>
                  <a:ext uri="{FF2B5EF4-FFF2-40B4-BE49-F238E27FC236}">
                    <a16:creationId xmlns:a16="http://schemas.microsoft.com/office/drawing/2014/main" id="{434218DF-60B7-4766-0838-1CB0F51C9193}"/>
                  </a:ext>
                </a:extLst>
              </p:cNvPr>
              <p:cNvSpPr/>
              <p:nvPr/>
            </p:nvSpPr>
            <p:spPr>
              <a:xfrm>
                <a:off x="-10292316" y="0"/>
                <a:ext cx="12152598" cy="6858000"/>
              </a:xfrm>
              <a:prstGeom prst="rect">
                <a:avLst/>
              </a:prstGeom>
              <a:solidFill>
                <a:srgbClr val="79ABC6"/>
              </a:solidFill>
              <a:ln>
                <a:solidFill>
                  <a:srgbClr val="79AB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5" name="Suorakulmio: Pyöristetyt kulmat 34">
                <a:extLst>
                  <a:ext uri="{FF2B5EF4-FFF2-40B4-BE49-F238E27FC236}">
                    <a16:creationId xmlns:a16="http://schemas.microsoft.com/office/drawing/2014/main" id="{64D8E253-4DA1-A5BA-9181-D0ECE76440B6}"/>
                  </a:ext>
                </a:extLst>
              </p:cNvPr>
              <p:cNvSpPr/>
              <p:nvPr/>
            </p:nvSpPr>
            <p:spPr>
              <a:xfrm>
                <a:off x="1477834" y="1712582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79ABC6"/>
              </a:solidFill>
              <a:ln>
                <a:solidFill>
                  <a:srgbClr val="79AB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43" name="Kuva 42" descr="Nukkuminen tasaisella täytöllä">
                <a:extLst>
                  <a:ext uri="{FF2B5EF4-FFF2-40B4-BE49-F238E27FC236}">
                    <a16:creationId xmlns:a16="http://schemas.microsoft.com/office/drawing/2014/main" id="{78EF1C1A-ADED-5179-E24B-0DC40A9FE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281961" y="1836397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58" name="Tekstiruutu 57">
              <a:extLst>
                <a:ext uri="{FF2B5EF4-FFF2-40B4-BE49-F238E27FC236}">
                  <a16:creationId xmlns:a16="http://schemas.microsoft.com/office/drawing/2014/main" id="{43B0EA68-BD98-9E78-B13D-DCD5259739E5}"/>
                </a:ext>
              </a:extLst>
            </p:cNvPr>
            <p:cNvSpPr txBox="1"/>
            <p:nvPr/>
          </p:nvSpPr>
          <p:spPr>
            <a:xfrm>
              <a:off x="-8881720" y="1076326"/>
              <a:ext cx="9257339" cy="4478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Сон 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Достаточный и качественный сон необходим для здоровья мозга, способствуя укреплению памяти и общей когнитивной функции.</a:t>
              </a:r>
              <a:r>
                <a:rPr lang="fi-FI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Стремитесь спать 7-9 часов в сутки.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" name="Tekstiruutu 8">
            <a:extLst>
              <a:ext uri="{FF2B5EF4-FFF2-40B4-BE49-F238E27FC236}">
                <a16:creationId xmlns:a16="http://schemas.microsoft.com/office/drawing/2014/main" id="{D823D195-953A-9953-007F-822CA31CD613}"/>
              </a:ext>
            </a:extLst>
          </p:cNvPr>
          <p:cNvSpPr txBox="1"/>
          <p:nvPr/>
        </p:nvSpPr>
        <p:spPr>
          <a:xfrm>
            <a:off x="-8225348" y="-23505860"/>
            <a:ext cx="28607657" cy="2344782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720711" y="4273692"/>
                </a:moveTo>
                <a:lnTo>
                  <a:pt x="7720711" y="4502236"/>
                </a:lnTo>
                <a:cubicBezTo>
                  <a:pt x="7720711" y="4558047"/>
                  <a:pt x="7717502" y="4592510"/>
                  <a:pt x="7711084" y="4605625"/>
                </a:cubicBezTo>
                <a:cubicBezTo>
                  <a:pt x="7704665" y="4618741"/>
                  <a:pt x="7690853" y="4625299"/>
                  <a:pt x="7669645" y="4625299"/>
                </a:cubicBezTo>
                <a:cubicBezTo>
                  <a:pt x="7647320" y="4625299"/>
                  <a:pt x="7632391" y="4616927"/>
                  <a:pt x="7624857" y="4600184"/>
                </a:cubicBezTo>
                <a:cubicBezTo>
                  <a:pt x="7617322" y="4583441"/>
                  <a:pt x="7613555" y="4546327"/>
                  <a:pt x="7613555" y="4488842"/>
                </a:cubicBezTo>
                <a:cubicBezTo>
                  <a:pt x="7613555" y="4438612"/>
                  <a:pt x="7617880" y="4400103"/>
                  <a:pt x="7626531" y="4373314"/>
                </a:cubicBezTo>
                <a:cubicBezTo>
                  <a:pt x="7635182" y="4346525"/>
                  <a:pt x="7666575" y="4313318"/>
                  <a:pt x="7720711" y="4273692"/>
                </a:cubicBezTo>
                <a:close/>
                <a:moveTo>
                  <a:pt x="4377436" y="4273692"/>
                </a:moveTo>
                <a:lnTo>
                  <a:pt x="4377436" y="4502236"/>
                </a:lnTo>
                <a:cubicBezTo>
                  <a:pt x="4377436" y="4558047"/>
                  <a:pt x="4374227" y="4592510"/>
                  <a:pt x="4367809" y="4605625"/>
                </a:cubicBezTo>
                <a:cubicBezTo>
                  <a:pt x="4361390" y="4618741"/>
                  <a:pt x="4347577" y="4625299"/>
                  <a:pt x="4326370" y="4625299"/>
                </a:cubicBezTo>
                <a:cubicBezTo>
                  <a:pt x="4304045" y="4625299"/>
                  <a:pt x="4289116" y="4616927"/>
                  <a:pt x="4281582" y="4600184"/>
                </a:cubicBezTo>
                <a:cubicBezTo>
                  <a:pt x="4274048" y="4583441"/>
                  <a:pt x="4270280" y="4546327"/>
                  <a:pt x="4270280" y="4488842"/>
                </a:cubicBezTo>
                <a:cubicBezTo>
                  <a:pt x="4270280" y="4438612"/>
                  <a:pt x="4274605" y="4400103"/>
                  <a:pt x="4283256" y="4373314"/>
                </a:cubicBezTo>
                <a:cubicBezTo>
                  <a:pt x="4291907" y="4346525"/>
                  <a:pt x="4323300" y="4313318"/>
                  <a:pt x="4377436" y="4273692"/>
                </a:cubicBezTo>
                <a:close/>
                <a:moveTo>
                  <a:pt x="9734783" y="3907017"/>
                </a:moveTo>
                <a:lnTo>
                  <a:pt x="9769107" y="3907017"/>
                </a:lnTo>
                <a:lnTo>
                  <a:pt x="9769107" y="4172396"/>
                </a:lnTo>
                <a:cubicBezTo>
                  <a:pt x="9725574" y="4172396"/>
                  <a:pt x="9695576" y="4164164"/>
                  <a:pt x="9679112" y="4147700"/>
                </a:cubicBezTo>
                <a:cubicBezTo>
                  <a:pt x="9662648" y="4131236"/>
                  <a:pt x="9654416" y="4096215"/>
                  <a:pt x="9654416" y="4042637"/>
                </a:cubicBezTo>
                <a:lnTo>
                  <a:pt x="9654416" y="4028405"/>
                </a:lnTo>
                <a:cubicBezTo>
                  <a:pt x="9654416" y="3975943"/>
                  <a:pt x="9661671" y="3942596"/>
                  <a:pt x="9676182" y="3928364"/>
                </a:cubicBezTo>
                <a:cubicBezTo>
                  <a:pt x="9690693" y="3914133"/>
                  <a:pt x="9710226" y="3907017"/>
                  <a:pt x="9734783" y="3907017"/>
                </a:cubicBezTo>
                <a:close/>
                <a:moveTo>
                  <a:pt x="2012837" y="3867670"/>
                </a:moveTo>
                <a:cubicBezTo>
                  <a:pt x="2032928" y="3867670"/>
                  <a:pt x="2046044" y="3875065"/>
                  <a:pt x="2052183" y="3889855"/>
                </a:cubicBezTo>
                <a:cubicBezTo>
                  <a:pt x="2058322" y="3904645"/>
                  <a:pt x="2061392" y="3940503"/>
                  <a:pt x="2061392" y="3997430"/>
                </a:cubicBezTo>
                <a:lnTo>
                  <a:pt x="2061392" y="4509771"/>
                </a:lnTo>
                <a:cubicBezTo>
                  <a:pt x="2061392" y="4557768"/>
                  <a:pt x="2058183" y="4589022"/>
                  <a:pt x="2051765" y="4603533"/>
                </a:cubicBezTo>
                <a:cubicBezTo>
                  <a:pt x="2045346" y="4618043"/>
                  <a:pt x="2032091" y="4625299"/>
                  <a:pt x="2012000" y="4625299"/>
                </a:cubicBezTo>
                <a:cubicBezTo>
                  <a:pt x="1992466" y="4625299"/>
                  <a:pt x="1979350" y="4617346"/>
                  <a:pt x="1972653" y="4601440"/>
                </a:cubicBezTo>
                <a:cubicBezTo>
                  <a:pt x="1965956" y="4585534"/>
                  <a:pt x="1962607" y="4551350"/>
                  <a:pt x="1962607" y="4498888"/>
                </a:cubicBezTo>
                <a:lnTo>
                  <a:pt x="1962607" y="3997430"/>
                </a:lnTo>
                <a:cubicBezTo>
                  <a:pt x="1962607" y="3940503"/>
                  <a:pt x="1965956" y="3904645"/>
                  <a:pt x="1972653" y="3889855"/>
                </a:cubicBezTo>
                <a:cubicBezTo>
                  <a:pt x="1979350" y="3875065"/>
                  <a:pt x="1992745" y="3867670"/>
                  <a:pt x="2012837" y="3867670"/>
                </a:cubicBezTo>
                <a:close/>
                <a:moveTo>
                  <a:pt x="10959415" y="3691030"/>
                </a:moveTo>
                <a:lnTo>
                  <a:pt x="10959415" y="4801939"/>
                </a:lnTo>
                <a:lnTo>
                  <a:pt x="11267489" y="4801939"/>
                </a:lnTo>
                <a:lnTo>
                  <a:pt x="11502731" y="4201697"/>
                </a:lnTo>
                <a:lnTo>
                  <a:pt x="11502731" y="4801939"/>
                </a:lnTo>
                <a:lnTo>
                  <a:pt x="11797411" y="4801939"/>
                </a:lnTo>
                <a:lnTo>
                  <a:pt x="11797411" y="3691030"/>
                </a:lnTo>
                <a:lnTo>
                  <a:pt x="11485151" y="3691030"/>
                </a:lnTo>
                <a:lnTo>
                  <a:pt x="11254095" y="4286250"/>
                </a:lnTo>
                <a:lnTo>
                  <a:pt x="11254095" y="3691030"/>
                </a:lnTo>
                <a:close/>
                <a:moveTo>
                  <a:pt x="10170738" y="3691030"/>
                </a:moveTo>
                <a:lnTo>
                  <a:pt x="10170738" y="3923760"/>
                </a:lnTo>
                <a:lnTo>
                  <a:pt x="10364958" y="3923760"/>
                </a:lnTo>
                <a:lnTo>
                  <a:pt x="10364958" y="4801939"/>
                </a:lnTo>
                <a:lnTo>
                  <a:pt x="10702333" y="4801939"/>
                </a:lnTo>
                <a:lnTo>
                  <a:pt x="10702333" y="3923760"/>
                </a:lnTo>
                <a:lnTo>
                  <a:pt x="10895717" y="3923760"/>
                </a:lnTo>
                <a:lnTo>
                  <a:pt x="10895717" y="3691030"/>
                </a:lnTo>
                <a:close/>
                <a:moveTo>
                  <a:pt x="9855334" y="3691030"/>
                </a:moveTo>
                <a:cubicBezTo>
                  <a:pt x="9642696" y="3691030"/>
                  <a:pt x="9504425" y="3715168"/>
                  <a:pt x="9440522" y="3763444"/>
                </a:cubicBezTo>
                <a:cubicBezTo>
                  <a:pt x="9376619" y="3811720"/>
                  <a:pt x="9344667" y="3891111"/>
                  <a:pt x="9344667" y="4001616"/>
                </a:cubicBezTo>
                <a:cubicBezTo>
                  <a:pt x="9344667" y="4101517"/>
                  <a:pt x="9356666" y="4170861"/>
                  <a:pt x="9380665" y="4209650"/>
                </a:cubicBezTo>
                <a:cubicBezTo>
                  <a:pt x="9404664" y="4248438"/>
                  <a:pt x="9457125" y="4271460"/>
                  <a:pt x="9538051" y="4278715"/>
                </a:cubicBezTo>
                <a:cubicBezTo>
                  <a:pt x="9475543" y="4295458"/>
                  <a:pt x="9431313" y="4312201"/>
                  <a:pt x="9405361" y="4328945"/>
                </a:cubicBezTo>
                <a:cubicBezTo>
                  <a:pt x="9379409" y="4345688"/>
                  <a:pt x="9362806" y="4368710"/>
                  <a:pt x="9355550" y="4398010"/>
                </a:cubicBezTo>
                <a:cubicBezTo>
                  <a:pt x="9348295" y="4427311"/>
                  <a:pt x="9344667" y="4475168"/>
                  <a:pt x="9344667" y="4541583"/>
                </a:cubicBezTo>
                <a:lnTo>
                  <a:pt x="9344667" y="4801939"/>
                </a:lnTo>
                <a:lnTo>
                  <a:pt x="9654416" y="4801939"/>
                </a:lnTo>
                <a:lnTo>
                  <a:pt x="9654416" y="4496376"/>
                </a:lnTo>
                <a:cubicBezTo>
                  <a:pt x="9654416" y="4445589"/>
                  <a:pt x="9662648" y="4410986"/>
                  <a:pt x="9679112" y="4392569"/>
                </a:cubicBezTo>
                <a:cubicBezTo>
                  <a:pt x="9695576" y="4374151"/>
                  <a:pt x="9725574" y="4364942"/>
                  <a:pt x="9769107" y="4364942"/>
                </a:cubicBezTo>
                <a:lnTo>
                  <a:pt x="9769107" y="4801939"/>
                </a:lnTo>
                <a:lnTo>
                  <a:pt x="10105644" y="4801939"/>
                </a:lnTo>
                <a:lnTo>
                  <a:pt x="10105644" y="3691030"/>
                </a:lnTo>
                <a:close/>
                <a:moveTo>
                  <a:pt x="8178116" y="3691030"/>
                </a:moveTo>
                <a:lnTo>
                  <a:pt x="8178116" y="4801939"/>
                </a:lnTo>
                <a:lnTo>
                  <a:pt x="8467772" y="4801939"/>
                </a:lnTo>
                <a:lnTo>
                  <a:pt x="8467772" y="4035939"/>
                </a:lnTo>
                <a:lnTo>
                  <a:pt x="8613438" y="4801939"/>
                </a:lnTo>
                <a:lnTo>
                  <a:pt x="8798449" y="4801939"/>
                </a:lnTo>
                <a:lnTo>
                  <a:pt x="8939092" y="4035939"/>
                </a:lnTo>
                <a:lnTo>
                  <a:pt x="8939092" y="4801939"/>
                </a:lnTo>
                <a:lnTo>
                  <a:pt x="9228749" y="4801939"/>
                </a:lnTo>
                <a:lnTo>
                  <a:pt x="9228749" y="3691030"/>
                </a:lnTo>
                <a:lnTo>
                  <a:pt x="8803682" y="3691030"/>
                </a:lnTo>
                <a:lnTo>
                  <a:pt x="8705525" y="4305504"/>
                </a:lnTo>
                <a:lnTo>
                  <a:pt x="8597322" y="3691030"/>
                </a:lnTo>
                <a:close/>
                <a:moveTo>
                  <a:pt x="6396941" y="3691030"/>
                </a:moveTo>
                <a:lnTo>
                  <a:pt x="6396941" y="4801939"/>
                </a:lnTo>
                <a:lnTo>
                  <a:pt x="6732641" y="4801939"/>
                </a:lnTo>
                <a:lnTo>
                  <a:pt x="6732641" y="3923760"/>
                </a:lnTo>
                <a:lnTo>
                  <a:pt x="6852355" y="3923760"/>
                </a:lnTo>
                <a:lnTo>
                  <a:pt x="6852355" y="4801939"/>
                </a:lnTo>
                <a:lnTo>
                  <a:pt x="7188893" y="4801939"/>
                </a:lnTo>
                <a:lnTo>
                  <a:pt x="7188893" y="3691030"/>
                </a:lnTo>
                <a:close/>
                <a:moveTo>
                  <a:pt x="5130116" y="3691030"/>
                </a:moveTo>
                <a:lnTo>
                  <a:pt x="5130116" y="4801939"/>
                </a:lnTo>
                <a:lnTo>
                  <a:pt x="5438190" y="4801939"/>
                </a:lnTo>
                <a:lnTo>
                  <a:pt x="5673431" y="4201697"/>
                </a:lnTo>
                <a:lnTo>
                  <a:pt x="5673431" y="4801939"/>
                </a:lnTo>
                <a:lnTo>
                  <a:pt x="5968111" y="4801939"/>
                </a:lnTo>
                <a:lnTo>
                  <a:pt x="5968111" y="3691030"/>
                </a:lnTo>
                <a:lnTo>
                  <a:pt x="5655851" y="3691030"/>
                </a:lnTo>
                <a:lnTo>
                  <a:pt x="5424795" y="4286250"/>
                </a:lnTo>
                <a:lnTo>
                  <a:pt x="5424795" y="3691030"/>
                </a:lnTo>
                <a:close/>
                <a:moveTo>
                  <a:pt x="3377516" y="3691030"/>
                </a:moveTo>
                <a:lnTo>
                  <a:pt x="3377516" y="4801939"/>
                </a:lnTo>
                <a:lnTo>
                  <a:pt x="3714891" y="4801939"/>
                </a:lnTo>
                <a:lnTo>
                  <a:pt x="3714891" y="3882739"/>
                </a:lnTo>
                <a:lnTo>
                  <a:pt x="3909112" y="3882739"/>
                </a:lnTo>
                <a:lnTo>
                  <a:pt x="3909112" y="3691030"/>
                </a:lnTo>
                <a:close/>
                <a:moveTo>
                  <a:pt x="2872393" y="3691030"/>
                </a:moveTo>
                <a:cubicBezTo>
                  <a:pt x="2738448" y="3691030"/>
                  <a:pt x="2642873" y="3715726"/>
                  <a:pt x="2585667" y="3765119"/>
                </a:cubicBezTo>
                <a:cubicBezTo>
                  <a:pt x="2528461" y="3814511"/>
                  <a:pt x="2499858" y="3897808"/>
                  <a:pt x="2499858" y="4015010"/>
                </a:cubicBezTo>
                <a:lnTo>
                  <a:pt x="2499858" y="4064403"/>
                </a:lnTo>
                <a:lnTo>
                  <a:pt x="2820489" y="4064403"/>
                </a:lnTo>
                <a:lnTo>
                  <a:pt x="2820489" y="3973990"/>
                </a:lnTo>
                <a:cubicBezTo>
                  <a:pt x="2820489" y="3924876"/>
                  <a:pt x="2841140" y="3900320"/>
                  <a:pt x="2882440" y="3900320"/>
                </a:cubicBezTo>
                <a:cubicBezTo>
                  <a:pt x="2901973" y="3900320"/>
                  <a:pt x="2916903" y="3906738"/>
                  <a:pt x="2927228" y="3919574"/>
                </a:cubicBezTo>
                <a:cubicBezTo>
                  <a:pt x="2937552" y="3932411"/>
                  <a:pt x="2942715" y="3962548"/>
                  <a:pt x="2942715" y="4009987"/>
                </a:cubicBezTo>
                <a:lnTo>
                  <a:pt x="2942715" y="4033428"/>
                </a:lnTo>
                <a:cubicBezTo>
                  <a:pt x="2942715" y="4065798"/>
                  <a:pt x="2938111" y="4088820"/>
                  <a:pt x="2928901" y="4102493"/>
                </a:cubicBezTo>
                <a:cubicBezTo>
                  <a:pt x="2919693" y="4116167"/>
                  <a:pt x="2907833" y="4124120"/>
                  <a:pt x="2893323" y="4126352"/>
                </a:cubicBezTo>
                <a:cubicBezTo>
                  <a:pt x="2878812" y="4128585"/>
                  <a:pt x="2847837" y="4129701"/>
                  <a:pt x="2800398" y="4129701"/>
                </a:cubicBezTo>
                <a:lnTo>
                  <a:pt x="2774446" y="4129701"/>
                </a:lnTo>
                <a:lnTo>
                  <a:pt x="2774446" y="4287924"/>
                </a:lnTo>
                <a:cubicBezTo>
                  <a:pt x="2843093" y="4287924"/>
                  <a:pt x="2888299" y="4294063"/>
                  <a:pt x="2910066" y="4306341"/>
                </a:cubicBezTo>
                <a:cubicBezTo>
                  <a:pt x="2931832" y="4318620"/>
                  <a:pt x="2942715" y="4340944"/>
                  <a:pt x="2942715" y="4373314"/>
                </a:cubicBezTo>
                <a:lnTo>
                  <a:pt x="2942715" y="4443635"/>
                </a:lnTo>
                <a:cubicBezTo>
                  <a:pt x="2942715" y="4511166"/>
                  <a:pt x="2937273" y="4552884"/>
                  <a:pt x="2926390" y="4568790"/>
                </a:cubicBezTo>
                <a:cubicBezTo>
                  <a:pt x="2915507" y="4584696"/>
                  <a:pt x="2899740" y="4592649"/>
                  <a:pt x="2879091" y="4592649"/>
                </a:cubicBezTo>
                <a:cubicBezTo>
                  <a:pt x="2840024" y="4592649"/>
                  <a:pt x="2820489" y="4564744"/>
                  <a:pt x="2820489" y="4508934"/>
                </a:cubicBezTo>
                <a:lnTo>
                  <a:pt x="2820489" y="4352385"/>
                </a:lnTo>
                <a:lnTo>
                  <a:pt x="2499858" y="4352385"/>
                </a:lnTo>
                <a:lnTo>
                  <a:pt x="2499858" y="4433589"/>
                </a:lnTo>
                <a:cubicBezTo>
                  <a:pt x="2499858" y="4573116"/>
                  <a:pt x="2526926" y="4669389"/>
                  <a:pt x="2581062" y="4722409"/>
                </a:cubicBezTo>
                <a:cubicBezTo>
                  <a:pt x="2635198" y="4775429"/>
                  <a:pt x="2730076" y="4801939"/>
                  <a:pt x="2865696" y="4801939"/>
                </a:cubicBezTo>
                <a:cubicBezTo>
                  <a:pt x="2933785" y="4801939"/>
                  <a:pt x="2995735" y="4794126"/>
                  <a:pt x="3051546" y="4778499"/>
                </a:cubicBezTo>
                <a:cubicBezTo>
                  <a:pt x="3107356" y="4762872"/>
                  <a:pt x="3151306" y="4737338"/>
                  <a:pt x="3183398" y="4701899"/>
                </a:cubicBezTo>
                <a:cubicBezTo>
                  <a:pt x="3215489" y="4666459"/>
                  <a:pt x="3237115" y="4631577"/>
                  <a:pt x="3248278" y="4597254"/>
                </a:cubicBezTo>
                <a:cubicBezTo>
                  <a:pt x="3259440" y="4562930"/>
                  <a:pt x="3265021" y="4507817"/>
                  <a:pt x="3265021" y="4431915"/>
                </a:cubicBezTo>
                <a:cubicBezTo>
                  <a:pt x="3265021" y="4363268"/>
                  <a:pt x="3252463" y="4312760"/>
                  <a:pt x="3227349" y="4280389"/>
                </a:cubicBezTo>
                <a:cubicBezTo>
                  <a:pt x="3202234" y="4248019"/>
                  <a:pt x="3163166" y="4223463"/>
                  <a:pt x="3110146" y="4206720"/>
                </a:cubicBezTo>
                <a:cubicBezTo>
                  <a:pt x="3163725" y="4189418"/>
                  <a:pt x="3200559" y="4164443"/>
                  <a:pt x="3220651" y="4131794"/>
                </a:cubicBezTo>
                <a:cubicBezTo>
                  <a:pt x="3240743" y="4099145"/>
                  <a:pt x="3250789" y="4049334"/>
                  <a:pt x="3250789" y="3982361"/>
                </a:cubicBezTo>
                <a:cubicBezTo>
                  <a:pt x="3250789" y="3883018"/>
                  <a:pt x="3219814" y="3809627"/>
                  <a:pt x="3157865" y="3762189"/>
                </a:cubicBezTo>
                <a:cubicBezTo>
                  <a:pt x="3095915" y="3714750"/>
                  <a:pt x="3000757" y="3691030"/>
                  <a:pt x="2872393" y="3691030"/>
                </a:cubicBezTo>
                <a:close/>
                <a:moveTo>
                  <a:pt x="462866" y="3691030"/>
                </a:moveTo>
                <a:lnTo>
                  <a:pt x="462866" y="4801939"/>
                </a:lnTo>
                <a:lnTo>
                  <a:pt x="752523" y="4801939"/>
                </a:lnTo>
                <a:lnTo>
                  <a:pt x="752523" y="4035939"/>
                </a:lnTo>
                <a:lnTo>
                  <a:pt x="898188" y="4801939"/>
                </a:lnTo>
                <a:lnTo>
                  <a:pt x="1083200" y="4801939"/>
                </a:lnTo>
                <a:lnTo>
                  <a:pt x="1223843" y="4035939"/>
                </a:lnTo>
                <a:lnTo>
                  <a:pt x="1223843" y="4801939"/>
                </a:lnTo>
                <a:lnTo>
                  <a:pt x="1513499" y="4801939"/>
                </a:lnTo>
                <a:lnTo>
                  <a:pt x="1513499" y="3691030"/>
                </a:lnTo>
                <a:lnTo>
                  <a:pt x="1088433" y="3691030"/>
                </a:lnTo>
                <a:lnTo>
                  <a:pt x="990276" y="4305504"/>
                </a:lnTo>
                <a:lnTo>
                  <a:pt x="882073" y="3691030"/>
                </a:lnTo>
                <a:close/>
                <a:moveTo>
                  <a:pt x="7678016" y="3670938"/>
                </a:moveTo>
                <a:cubicBezTo>
                  <a:pt x="7582580" y="3670938"/>
                  <a:pt x="7505004" y="3688798"/>
                  <a:pt x="7445286" y="3724516"/>
                </a:cubicBezTo>
                <a:cubicBezTo>
                  <a:pt x="7385569" y="3760235"/>
                  <a:pt x="7345804" y="3801395"/>
                  <a:pt x="7325991" y="3847997"/>
                </a:cubicBezTo>
                <a:cubicBezTo>
                  <a:pt x="7306179" y="3894599"/>
                  <a:pt x="7296272" y="3960874"/>
                  <a:pt x="7296272" y="4046822"/>
                </a:cubicBezTo>
                <a:lnTo>
                  <a:pt x="7296272" y="4121329"/>
                </a:lnTo>
                <a:lnTo>
                  <a:pt x="7613555" y="4121329"/>
                </a:lnTo>
                <a:lnTo>
                  <a:pt x="7613555" y="4004964"/>
                </a:lnTo>
                <a:cubicBezTo>
                  <a:pt x="7613555" y="3943015"/>
                  <a:pt x="7616346" y="3904645"/>
                  <a:pt x="7621927" y="3889855"/>
                </a:cubicBezTo>
                <a:cubicBezTo>
                  <a:pt x="7627507" y="3875065"/>
                  <a:pt x="7641739" y="3867670"/>
                  <a:pt x="7664621" y="3867670"/>
                </a:cubicBezTo>
                <a:cubicBezTo>
                  <a:pt x="7684714" y="3867670"/>
                  <a:pt x="7699084" y="3876461"/>
                  <a:pt x="7707735" y="3894041"/>
                </a:cubicBezTo>
                <a:cubicBezTo>
                  <a:pt x="7716385" y="3911621"/>
                  <a:pt x="7720711" y="3949433"/>
                  <a:pt x="7720711" y="4007476"/>
                </a:cubicBezTo>
                <a:cubicBezTo>
                  <a:pt x="7720711" y="4053799"/>
                  <a:pt x="7716805" y="4084494"/>
                  <a:pt x="7708991" y="4099563"/>
                </a:cubicBezTo>
                <a:cubicBezTo>
                  <a:pt x="7701178" y="4114632"/>
                  <a:pt x="7641739" y="4143933"/>
                  <a:pt x="7530676" y="4187465"/>
                </a:cubicBezTo>
                <a:cubicBezTo>
                  <a:pt x="7426869" y="4227649"/>
                  <a:pt x="7361850" y="4262809"/>
                  <a:pt x="7335619" y="4292947"/>
                </a:cubicBezTo>
                <a:cubicBezTo>
                  <a:pt x="7309388" y="4323085"/>
                  <a:pt x="7296272" y="4379732"/>
                  <a:pt x="7296272" y="4462890"/>
                </a:cubicBezTo>
                <a:lnTo>
                  <a:pt x="7296272" y="4554140"/>
                </a:lnTo>
                <a:cubicBezTo>
                  <a:pt x="7296272" y="4666319"/>
                  <a:pt x="7320968" y="4739013"/>
                  <a:pt x="7370361" y="4772220"/>
                </a:cubicBezTo>
                <a:cubicBezTo>
                  <a:pt x="7419753" y="4805427"/>
                  <a:pt x="7474029" y="4822031"/>
                  <a:pt x="7533188" y="4822031"/>
                </a:cubicBezTo>
                <a:cubicBezTo>
                  <a:pt x="7578394" y="4822031"/>
                  <a:pt x="7617322" y="4812107"/>
                  <a:pt x="7649971" y="4792259"/>
                </a:cubicBezTo>
                <a:cubicBezTo>
                  <a:pt x="7682620" y="4772412"/>
                  <a:pt x="7709270" y="4742640"/>
                  <a:pt x="7729920" y="4702945"/>
                </a:cubicBezTo>
                <a:lnTo>
                  <a:pt x="7729920" y="4801939"/>
                </a:lnTo>
                <a:lnTo>
                  <a:pt x="8058923" y="4801939"/>
                </a:lnTo>
                <a:lnTo>
                  <a:pt x="8058923" y="4244392"/>
                </a:lnTo>
                <a:cubicBezTo>
                  <a:pt x="8058923" y="4060775"/>
                  <a:pt x="8053063" y="3939527"/>
                  <a:pt x="8041342" y="3880646"/>
                </a:cubicBezTo>
                <a:cubicBezTo>
                  <a:pt x="8029622" y="3821766"/>
                  <a:pt x="7994741" y="3772095"/>
                  <a:pt x="7936698" y="3731632"/>
                </a:cubicBezTo>
                <a:cubicBezTo>
                  <a:pt x="7878655" y="3691170"/>
                  <a:pt x="7792427" y="3670938"/>
                  <a:pt x="7678016" y="3670938"/>
                </a:cubicBezTo>
                <a:close/>
                <a:moveTo>
                  <a:pt x="4334741" y="3670938"/>
                </a:moveTo>
                <a:cubicBezTo>
                  <a:pt x="4239306" y="3670938"/>
                  <a:pt x="4161729" y="3688798"/>
                  <a:pt x="4102012" y="3724516"/>
                </a:cubicBezTo>
                <a:cubicBezTo>
                  <a:pt x="4042294" y="3760235"/>
                  <a:pt x="4002529" y="3801395"/>
                  <a:pt x="3982717" y="3847997"/>
                </a:cubicBezTo>
                <a:cubicBezTo>
                  <a:pt x="3962904" y="3894599"/>
                  <a:pt x="3952998" y="3960874"/>
                  <a:pt x="3952998" y="4046822"/>
                </a:cubicBezTo>
                <a:lnTo>
                  <a:pt x="3952998" y="4121329"/>
                </a:lnTo>
                <a:lnTo>
                  <a:pt x="4270280" y="4121329"/>
                </a:lnTo>
                <a:lnTo>
                  <a:pt x="4270280" y="4004964"/>
                </a:lnTo>
                <a:cubicBezTo>
                  <a:pt x="4270280" y="3943015"/>
                  <a:pt x="4273070" y="3904645"/>
                  <a:pt x="4278652" y="3889855"/>
                </a:cubicBezTo>
                <a:cubicBezTo>
                  <a:pt x="4284232" y="3875065"/>
                  <a:pt x="4298464" y="3867670"/>
                  <a:pt x="4321347" y="3867670"/>
                </a:cubicBezTo>
                <a:cubicBezTo>
                  <a:pt x="4341438" y="3867670"/>
                  <a:pt x="4355809" y="3876461"/>
                  <a:pt x="4364460" y="3894041"/>
                </a:cubicBezTo>
                <a:cubicBezTo>
                  <a:pt x="4373111" y="3911621"/>
                  <a:pt x="4377436" y="3949433"/>
                  <a:pt x="4377436" y="4007476"/>
                </a:cubicBezTo>
                <a:cubicBezTo>
                  <a:pt x="4377436" y="4053799"/>
                  <a:pt x="4373529" y="4084494"/>
                  <a:pt x="4365717" y="4099563"/>
                </a:cubicBezTo>
                <a:cubicBezTo>
                  <a:pt x="4357902" y="4114632"/>
                  <a:pt x="4298464" y="4143933"/>
                  <a:pt x="4187402" y="4187465"/>
                </a:cubicBezTo>
                <a:cubicBezTo>
                  <a:pt x="4083594" y="4227649"/>
                  <a:pt x="4018574" y="4262809"/>
                  <a:pt x="3992344" y="4292947"/>
                </a:cubicBezTo>
                <a:cubicBezTo>
                  <a:pt x="3966113" y="4323085"/>
                  <a:pt x="3952998" y="4379732"/>
                  <a:pt x="3952998" y="4462890"/>
                </a:cubicBezTo>
                <a:lnTo>
                  <a:pt x="3952998" y="4554140"/>
                </a:lnTo>
                <a:cubicBezTo>
                  <a:pt x="3952998" y="4666319"/>
                  <a:pt x="3977694" y="4739013"/>
                  <a:pt x="4027086" y="4772220"/>
                </a:cubicBezTo>
                <a:cubicBezTo>
                  <a:pt x="4076479" y="4805427"/>
                  <a:pt x="4130754" y="4822031"/>
                  <a:pt x="4189913" y="4822031"/>
                </a:cubicBezTo>
                <a:cubicBezTo>
                  <a:pt x="4235119" y="4822031"/>
                  <a:pt x="4274048" y="4812107"/>
                  <a:pt x="4306696" y="4792259"/>
                </a:cubicBezTo>
                <a:cubicBezTo>
                  <a:pt x="4339346" y="4772412"/>
                  <a:pt x="4365995" y="4742640"/>
                  <a:pt x="4386645" y="4702945"/>
                </a:cubicBezTo>
                <a:lnTo>
                  <a:pt x="4386645" y="4801939"/>
                </a:lnTo>
                <a:lnTo>
                  <a:pt x="4715648" y="4801939"/>
                </a:lnTo>
                <a:lnTo>
                  <a:pt x="4715648" y="4244392"/>
                </a:lnTo>
                <a:cubicBezTo>
                  <a:pt x="4715648" y="4060775"/>
                  <a:pt x="4709788" y="3939527"/>
                  <a:pt x="4698068" y="3880646"/>
                </a:cubicBezTo>
                <a:cubicBezTo>
                  <a:pt x="4686348" y="3821766"/>
                  <a:pt x="4651466" y="3772095"/>
                  <a:pt x="4593423" y="3731632"/>
                </a:cubicBezTo>
                <a:cubicBezTo>
                  <a:pt x="4535380" y="3691170"/>
                  <a:pt x="4449152" y="3670938"/>
                  <a:pt x="4334741" y="3670938"/>
                </a:cubicBezTo>
                <a:close/>
                <a:moveTo>
                  <a:pt x="2001116" y="3670938"/>
                </a:moveTo>
                <a:cubicBezTo>
                  <a:pt x="1910703" y="3670938"/>
                  <a:pt x="1836475" y="3688519"/>
                  <a:pt x="1778432" y="3723679"/>
                </a:cubicBezTo>
                <a:cubicBezTo>
                  <a:pt x="1720390" y="3758840"/>
                  <a:pt x="1680206" y="3805442"/>
                  <a:pt x="1657881" y="3863485"/>
                </a:cubicBezTo>
                <a:cubicBezTo>
                  <a:pt x="1635557" y="3921528"/>
                  <a:pt x="1624395" y="4002174"/>
                  <a:pt x="1624395" y="4105423"/>
                </a:cubicBezTo>
                <a:lnTo>
                  <a:pt x="1624395" y="4390057"/>
                </a:lnTo>
                <a:cubicBezTo>
                  <a:pt x="1624395" y="4484377"/>
                  <a:pt x="1630534" y="4555117"/>
                  <a:pt x="1642813" y="4602277"/>
                </a:cubicBezTo>
                <a:cubicBezTo>
                  <a:pt x="1655091" y="4649437"/>
                  <a:pt x="1675601" y="4689620"/>
                  <a:pt x="1704344" y="4722828"/>
                </a:cubicBezTo>
                <a:cubicBezTo>
                  <a:pt x="1733086" y="4756035"/>
                  <a:pt x="1773409" y="4780871"/>
                  <a:pt x="1825313" y="4797335"/>
                </a:cubicBezTo>
                <a:cubicBezTo>
                  <a:pt x="1877217" y="4813799"/>
                  <a:pt x="1940562" y="4822031"/>
                  <a:pt x="2015348" y="4822031"/>
                </a:cubicBezTo>
                <a:cubicBezTo>
                  <a:pt x="2082321" y="4822031"/>
                  <a:pt x="2141620" y="4812403"/>
                  <a:pt x="2193244" y="4793149"/>
                </a:cubicBezTo>
                <a:cubicBezTo>
                  <a:pt x="2244869" y="4773894"/>
                  <a:pt x="2287146" y="4744036"/>
                  <a:pt x="2320074" y="4703573"/>
                </a:cubicBezTo>
                <a:cubicBezTo>
                  <a:pt x="2353002" y="4663110"/>
                  <a:pt x="2374489" y="4619578"/>
                  <a:pt x="2384535" y="4572976"/>
                </a:cubicBezTo>
                <a:cubicBezTo>
                  <a:pt x="2394581" y="4526374"/>
                  <a:pt x="2399603" y="4453123"/>
                  <a:pt x="2399603" y="4353222"/>
                </a:cubicBezTo>
                <a:lnTo>
                  <a:pt x="2399603" y="4081146"/>
                </a:lnTo>
                <a:cubicBezTo>
                  <a:pt x="2399603" y="4002453"/>
                  <a:pt x="2394162" y="3943852"/>
                  <a:pt x="2383279" y="3905343"/>
                </a:cubicBezTo>
                <a:cubicBezTo>
                  <a:pt x="2372396" y="3866833"/>
                  <a:pt x="2352165" y="3829440"/>
                  <a:pt x="2322585" y="3793163"/>
                </a:cubicBezTo>
                <a:cubicBezTo>
                  <a:pt x="2293006" y="3756887"/>
                  <a:pt x="2251008" y="3727446"/>
                  <a:pt x="2196593" y="3704843"/>
                </a:cubicBezTo>
                <a:cubicBezTo>
                  <a:pt x="2142178" y="3682240"/>
                  <a:pt x="2077019" y="3670938"/>
                  <a:pt x="2001116" y="3670938"/>
                </a:cubicBezTo>
                <a:close/>
                <a:moveTo>
                  <a:pt x="7586263" y="2123256"/>
                </a:moveTo>
                <a:cubicBezTo>
                  <a:pt x="7640213" y="2123256"/>
                  <a:pt x="7674320" y="2129923"/>
                  <a:pt x="7688582" y="2143255"/>
                </a:cubicBezTo>
                <a:cubicBezTo>
                  <a:pt x="7702845" y="2156588"/>
                  <a:pt x="7709977" y="2189919"/>
                  <a:pt x="7709977" y="2243249"/>
                </a:cubicBezTo>
                <a:lnTo>
                  <a:pt x="7709977" y="2285107"/>
                </a:lnTo>
                <a:cubicBezTo>
                  <a:pt x="7709977" y="2338437"/>
                  <a:pt x="7701915" y="2372388"/>
                  <a:pt x="7685792" y="2386961"/>
                </a:cubicBezTo>
                <a:cubicBezTo>
                  <a:pt x="7669669" y="2401534"/>
                  <a:pt x="7636493" y="2408820"/>
                  <a:pt x="7586263" y="2408820"/>
                </a:cubicBezTo>
                <a:close/>
                <a:moveTo>
                  <a:pt x="8567338" y="2081398"/>
                </a:moveTo>
                <a:cubicBezTo>
                  <a:pt x="8626869" y="2083259"/>
                  <a:pt x="8662992" y="2091010"/>
                  <a:pt x="8675704" y="2104653"/>
                </a:cubicBezTo>
                <a:cubicBezTo>
                  <a:pt x="8688416" y="2118295"/>
                  <a:pt x="8694772" y="2157053"/>
                  <a:pt x="8694772" y="2220925"/>
                </a:cubicBezTo>
                <a:lnTo>
                  <a:pt x="8694772" y="2270224"/>
                </a:lnTo>
                <a:cubicBezTo>
                  <a:pt x="8694772" y="2337197"/>
                  <a:pt x="8685936" y="2377039"/>
                  <a:pt x="8668262" y="2389752"/>
                </a:cubicBezTo>
                <a:cubicBezTo>
                  <a:pt x="8650588" y="2402464"/>
                  <a:pt x="8616948" y="2408820"/>
                  <a:pt x="8567338" y="2408820"/>
                </a:cubicBezTo>
                <a:close/>
                <a:moveTo>
                  <a:pt x="3631231" y="1712118"/>
                </a:moveTo>
                <a:lnTo>
                  <a:pt x="3728900" y="1712118"/>
                </a:lnTo>
                <a:lnTo>
                  <a:pt x="3728900" y="2371613"/>
                </a:lnTo>
                <a:lnTo>
                  <a:pt x="3519610" y="2371613"/>
                </a:lnTo>
                <a:cubicBezTo>
                  <a:pt x="3594024" y="2170075"/>
                  <a:pt x="3631231" y="1954584"/>
                  <a:pt x="3631231" y="1725141"/>
                </a:cubicBezTo>
                <a:close/>
                <a:moveTo>
                  <a:pt x="7586263" y="1692585"/>
                </a:moveTo>
                <a:cubicBezTo>
                  <a:pt x="7640213" y="1692585"/>
                  <a:pt x="7674320" y="1699406"/>
                  <a:pt x="7688582" y="1713049"/>
                </a:cubicBezTo>
                <a:cubicBezTo>
                  <a:pt x="7702845" y="1726692"/>
                  <a:pt x="7709977" y="1751186"/>
                  <a:pt x="7709977" y="1786533"/>
                </a:cubicBezTo>
                <a:cubicBezTo>
                  <a:pt x="7709977" y="1828701"/>
                  <a:pt x="7703621" y="1856916"/>
                  <a:pt x="7690908" y="1871179"/>
                </a:cubicBezTo>
                <a:cubicBezTo>
                  <a:pt x="7678195" y="1885441"/>
                  <a:pt x="7643314" y="1892573"/>
                  <a:pt x="7586263" y="1892573"/>
                </a:cubicBezTo>
                <a:close/>
                <a:moveTo>
                  <a:pt x="9607237" y="1630263"/>
                </a:moveTo>
                <a:cubicBezTo>
                  <a:pt x="9628321" y="1630263"/>
                  <a:pt x="9642274" y="1639565"/>
                  <a:pt x="9649095" y="1658168"/>
                </a:cubicBezTo>
                <a:cubicBezTo>
                  <a:pt x="9655916" y="1676772"/>
                  <a:pt x="9659327" y="1718010"/>
                  <a:pt x="9659327" y="1781882"/>
                </a:cubicBezTo>
                <a:lnTo>
                  <a:pt x="9659327" y="1872109"/>
                </a:lnTo>
                <a:lnTo>
                  <a:pt x="9549566" y="1872109"/>
                </a:lnTo>
                <a:lnTo>
                  <a:pt x="9549566" y="1781882"/>
                </a:lnTo>
                <a:cubicBezTo>
                  <a:pt x="9549566" y="1712429"/>
                  <a:pt x="9552667" y="1669795"/>
                  <a:pt x="9558868" y="1653983"/>
                </a:cubicBezTo>
                <a:cubicBezTo>
                  <a:pt x="9565069" y="1638170"/>
                  <a:pt x="9581192" y="1630263"/>
                  <a:pt x="9607237" y="1630263"/>
                </a:cubicBezTo>
                <a:close/>
                <a:moveTo>
                  <a:pt x="6662152" y="1630263"/>
                </a:moveTo>
                <a:cubicBezTo>
                  <a:pt x="6684476" y="1630263"/>
                  <a:pt x="6699049" y="1638480"/>
                  <a:pt x="6705870" y="1654913"/>
                </a:cubicBezTo>
                <a:cubicBezTo>
                  <a:pt x="6712692" y="1671346"/>
                  <a:pt x="6716102" y="1711188"/>
                  <a:pt x="6716102" y="1774440"/>
                </a:cubicBezTo>
                <a:lnTo>
                  <a:pt x="6716102" y="2343708"/>
                </a:lnTo>
                <a:cubicBezTo>
                  <a:pt x="6716102" y="2397038"/>
                  <a:pt x="6712536" y="2431765"/>
                  <a:pt x="6705405" y="2447888"/>
                </a:cubicBezTo>
                <a:cubicBezTo>
                  <a:pt x="6698274" y="2464011"/>
                  <a:pt x="6683546" y="2472072"/>
                  <a:pt x="6661222" y="2472072"/>
                </a:cubicBezTo>
                <a:cubicBezTo>
                  <a:pt x="6639518" y="2472072"/>
                  <a:pt x="6624945" y="2463235"/>
                  <a:pt x="6617504" y="2445562"/>
                </a:cubicBezTo>
                <a:cubicBezTo>
                  <a:pt x="6610062" y="2427889"/>
                  <a:pt x="6606342" y="2389907"/>
                  <a:pt x="6606342" y="2331616"/>
                </a:cubicBezTo>
                <a:lnTo>
                  <a:pt x="6606342" y="1774440"/>
                </a:lnTo>
                <a:cubicBezTo>
                  <a:pt x="6606342" y="1711188"/>
                  <a:pt x="6610062" y="1671346"/>
                  <a:pt x="6617504" y="1654913"/>
                </a:cubicBezTo>
                <a:cubicBezTo>
                  <a:pt x="6624945" y="1638480"/>
                  <a:pt x="6639828" y="1630263"/>
                  <a:pt x="6662152" y="1630263"/>
                </a:cubicBezTo>
                <a:close/>
                <a:moveTo>
                  <a:pt x="5685505" y="1630263"/>
                </a:moveTo>
                <a:cubicBezTo>
                  <a:pt x="5710930" y="1630263"/>
                  <a:pt x="5726433" y="1638324"/>
                  <a:pt x="5732014" y="1654448"/>
                </a:cubicBezTo>
                <a:cubicBezTo>
                  <a:pt x="5737595" y="1670571"/>
                  <a:pt x="5740386" y="1716770"/>
                  <a:pt x="5740386" y="1793044"/>
                </a:cubicBezTo>
                <a:lnTo>
                  <a:pt x="5740386" y="2322314"/>
                </a:lnTo>
                <a:cubicBezTo>
                  <a:pt x="5740386" y="2388046"/>
                  <a:pt x="5737440" y="2429439"/>
                  <a:pt x="5731548" y="2446492"/>
                </a:cubicBezTo>
                <a:cubicBezTo>
                  <a:pt x="5725658" y="2463545"/>
                  <a:pt x="5710620" y="2472072"/>
                  <a:pt x="5686435" y="2472072"/>
                </a:cubicBezTo>
                <a:cubicBezTo>
                  <a:pt x="5661631" y="2472072"/>
                  <a:pt x="5645507" y="2462770"/>
                  <a:pt x="5638066" y="2444167"/>
                </a:cubicBezTo>
                <a:cubicBezTo>
                  <a:pt x="5630625" y="2425563"/>
                  <a:pt x="5626904" y="2379055"/>
                  <a:pt x="5626904" y="2304640"/>
                </a:cubicBezTo>
                <a:lnTo>
                  <a:pt x="5626904" y="1793044"/>
                </a:lnTo>
                <a:cubicBezTo>
                  <a:pt x="5626904" y="1721730"/>
                  <a:pt x="5630470" y="1676772"/>
                  <a:pt x="5637601" y="1658168"/>
                </a:cubicBezTo>
                <a:cubicBezTo>
                  <a:pt x="5644732" y="1639565"/>
                  <a:pt x="5660701" y="1630263"/>
                  <a:pt x="5685505" y="1630263"/>
                </a:cubicBezTo>
                <a:close/>
                <a:moveTo>
                  <a:pt x="4700002" y="1630263"/>
                </a:moveTo>
                <a:cubicBezTo>
                  <a:pt x="4722327" y="1630263"/>
                  <a:pt x="4736899" y="1638480"/>
                  <a:pt x="4743721" y="1654913"/>
                </a:cubicBezTo>
                <a:cubicBezTo>
                  <a:pt x="4750542" y="1671346"/>
                  <a:pt x="4753953" y="1711188"/>
                  <a:pt x="4753953" y="1774440"/>
                </a:cubicBezTo>
                <a:lnTo>
                  <a:pt x="4753953" y="2343708"/>
                </a:lnTo>
                <a:cubicBezTo>
                  <a:pt x="4753953" y="2397038"/>
                  <a:pt x="4750387" y="2431765"/>
                  <a:pt x="4743256" y="2447888"/>
                </a:cubicBezTo>
                <a:cubicBezTo>
                  <a:pt x="4736124" y="2464011"/>
                  <a:pt x="4721396" y="2472072"/>
                  <a:pt x="4699072" y="2472072"/>
                </a:cubicBezTo>
                <a:cubicBezTo>
                  <a:pt x="4677368" y="2472072"/>
                  <a:pt x="4662795" y="2463235"/>
                  <a:pt x="4655354" y="2445562"/>
                </a:cubicBezTo>
                <a:cubicBezTo>
                  <a:pt x="4647913" y="2427889"/>
                  <a:pt x="4644192" y="2389907"/>
                  <a:pt x="4644192" y="2331616"/>
                </a:cubicBezTo>
                <a:lnTo>
                  <a:pt x="4644192" y="1774440"/>
                </a:lnTo>
                <a:cubicBezTo>
                  <a:pt x="4644192" y="1711188"/>
                  <a:pt x="4647913" y="1671346"/>
                  <a:pt x="4655354" y="1654913"/>
                </a:cubicBezTo>
                <a:cubicBezTo>
                  <a:pt x="4662795" y="1638480"/>
                  <a:pt x="4677678" y="1630263"/>
                  <a:pt x="4700002" y="1630263"/>
                </a:cubicBezTo>
                <a:close/>
                <a:moveTo>
                  <a:pt x="8194338" y="1433996"/>
                </a:moveTo>
                <a:lnTo>
                  <a:pt x="8194338" y="2668339"/>
                </a:lnTo>
                <a:lnTo>
                  <a:pt x="8628730" y="2668339"/>
                </a:lnTo>
                <a:cubicBezTo>
                  <a:pt x="8756474" y="2668339"/>
                  <a:pt x="8848561" y="2662293"/>
                  <a:pt x="8904992" y="2650201"/>
                </a:cubicBezTo>
                <a:cubicBezTo>
                  <a:pt x="8961423" y="2638109"/>
                  <a:pt x="9002815" y="2607568"/>
                  <a:pt x="9029170" y="2558578"/>
                </a:cubicBezTo>
                <a:cubicBezTo>
                  <a:pt x="9055526" y="2509589"/>
                  <a:pt x="9068703" y="2428664"/>
                  <a:pt x="9068703" y="2315803"/>
                </a:cubicBezTo>
                <a:lnTo>
                  <a:pt x="9068703" y="2190229"/>
                </a:lnTo>
                <a:cubicBezTo>
                  <a:pt x="9068703" y="2085429"/>
                  <a:pt x="9054750" y="2008845"/>
                  <a:pt x="9026845" y="1960475"/>
                </a:cubicBezTo>
                <a:cubicBezTo>
                  <a:pt x="8998939" y="1912106"/>
                  <a:pt x="8955532" y="1880790"/>
                  <a:pt x="8896620" y="1866528"/>
                </a:cubicBezTo>
                <a:cubicBezTo>
                  <a:pt x="8837709" y="1852265"/>
                  <a:pt x="8748412" y="1845134"/>
                  <a:pt x="8628730" y="1845134"/>
                </a:cubicBezTo>
                <a:lnTo>
                  <a:pt x="8567338" y="1845134"/>
                </a:lnTo>
                <a:lnTo>
                  <a:pt x="8567338" y="1433996"/>
                </a:lnTo>
                <a:close/>
                <a:moveTo>
                  <a:pt x="7213263" y="1433996"/>
                </a:moveTo>
                <a:lnTo>
                  <a:pt x="7213263" y="2668339"/>
                </a:lnTo>
                <a:lnTo>
                  <a:pt x="7643934" y="2668339"/>
                </a:lnTo>
                <a:cubicBezTo>
                  <a:pt x="7827489" y="2668339"/>
                  <a:pt x="7946706" y="2645550"/>
                  <a:pt x="8001587" y="2599971"/>
                </a:cubicBezTo>
                <a:cubicBezTo>
                  <a:pt x="8056467" y="2554393"/>
                  <a:pt x="8083907" y="2468661"/>
                  <a:pt x="8083907" y="2342778"/>
                </a:cubicBezTo>
                <a:lnTo>
                  <a:pt x="8083907" y="2270224"/>
                </a:lnTo>
                <a:cubicBezTo>
                  <a:pt x="8083907" y="2199531"/>
                  <a:pt x="8062048" y="2140775"/>
                  <a:pt x="8018330" y="2093956"/>
                </a:cubicBezTo>
                <a:cubicBezTo>
                  <a:pt x="7974612" y="2047137"/>
                  <a:pt x="7914925" y="2017526"/>
                  <a:pt x="7839271" y="2005124"/>
                </a:cubicBezTo>
                <a:cubicBezTo>
                  <a:pt x="7984378" y="1985900"/>
                  <a:pt x="8056932" y="1906525"/>
                  <a:pt x="8056932" y="1766999"/>
                </a:cubicBezTo>
                <a:cubicBezTo>
                  <a:pt x="8056932" y="1645456"/>
                  <a:pt x="8028252" y="1559570"/>
                  <a:pt x="7970891" y="1509340"/>
                </a:cubicBezTo>
                <a:cubicBezTo>
                  <a:pt x="7913530" y="1459111"/>
                  <a:pt x="7808885" y="1433996"/>
                  <a:pt x="7656957" y="1433996"/>
                </a:cubicBezTo>
                <a:close/>
                <a:moveTo>
                  <a:pt x="3290787" y="1433996"/>
                </a:moveTo>
                <a:lnTo>
                  <a:pt x="3290787" y="1479575"/>
                </a:lnTo>
                <a:cubicBezTo>
                  <a:pt x="3290787" y="1691034"/>
                  <a:pt x="3275439" y="1874434"/>
                  <a:pt x="3244743" y="2029774"/>
                </a:cubicBezTo>
                <a:cubicBezTo>
                  <a:pt x="3214047" y="2185113"/>
                  <a:pt x="3174825" y="2299679"/>
                  <a:pt x="3127076" y="2373474"/>
                </a:cubicBezTo>
                <a:lnTo>
                  <a:pt x="3047080" y="2373474"/>
                </a:lnTo>
                <a:lnTo>
                  <a:pt x="3047080" y="2906464"/>
                </a:lnTo>
                <a:lnTo>
                  <a:pt x="3298228" y="2906464"/>
                </a:lnTo>
                <a:lnTo>
                  <a:pt x="3298228" y="2668339"/>
                </a:lnTo>
                <a:lnTo>
                  <a:pt x="3930747" y="2668339"/>
                </a:lnTo>
                <a:lnTo>
                  <a:pt x="3930747" y="2906464"/>
                </a:lnTo>
                <a:lnTo>
                  <a:pt x="4181895" y="2906464"/>
                </a:lnTo>
                <a:lnTo>
                  <a:pt x="4181895" y="2371613"/>
                </a:lnTo>
                <a:lnTo>
                  <a:pt x="4101900" y="2371613"/>
                </a:lnTo>
                <a:lnTo>
                  <a:pt x="4101900" y="1433996"/>
                </a:lnTo>
                <a:close/>
                <a:moveTo>
                  <a:pt x="9589564" y="1411672"/>
                </a:moveTo>
                <a:cubicBezTo>
                  <a:pt x="9503368" y="1411672"/>
                  <a:pt x="9427094" y="1428260"/>
                  <a:pt x="9360741" y="1461436"/>
                </a:cubicBezTo>
                <a:cubicBezTo>
                  <a:pt x="9294388" y="1494612"/>
                  <a:pt x="9246639" y="1542361"/>
                  <a:pt x="9217494" y="1604683"/>
                </a:cubicBezTo>
                <a:cubicBezTo>
                  <a:pt x="9188348" y="1667005"/>
                  <a:pt x="9173775" y="1752116"/>
                  <a:pt x="9173775" y="1860016"/>
                </a:cubicBezTo>
                <a:lnTo>
                  <a:pt x="9173775" y="2219994"/>
                </a:lnTo>
                <a:cubicBezTo>
                  <a:pt x="9173775" y="2311772"/>
                  <a:pt x="9180287" y="2381690"/>
                  <a:pt x="9193309" y="2429749"/>
                </a:cubicBezTo>
                <a:cubicBezTo>
                  <a:pt x="9206331" y="2477808"/>
                  <a:pt x="9229741" y="2521837"/>
                  <a:pt x="9263537" y="2561834"/>
                </a:cubicBezTo>
                <a:cubicBezTo>
                  <a:pt x="9297334" y="2601832"/>
                  <a:pt x="9344617" y="2633303"/>
                  <a:pt x="9405389" y="2656247"/>
                </a:cubicBezTo>
                <a:cubicBezTo>
                  <a:pt x="9466161" y="2679191"/>
                  <a:pt x="9536233" y="2690663"/>
                  <a:pt x="9615609" y="2690663"/>
                </a:cubicBezTo>
                <a:cubicBezTo>
                  <a:pt x="9697464" y="2690663"/>
                  <a:pt x="9765522" y="2679036"/>
                  <a:pt x="9819782" y="2655782"/>
                </a:cubicBezTo>
                <a:cubicBezTo>
                  <a:pt x="9874042" y="2632527"/>
                  <a:pt x="9918846" y="2597646"/>
                  <a:pt x="9954193" y="2551137"/>
                </a:cubicBezTo>
                <a:cubicBezTo>
                  <a:pt x="9989539" y="2504628"/>
                  <a:pt x="10012019" y="2460910"/>
                  <a:pt x="10021631" y="2419982"/>
                </a:cubicBezTo>
                <a:cubicBezTo>
                  <a:pt x="10031242" y="2379055"/>
                  <a:pt x="10036048" y="2320453"/>
                  <a:pt x="10036048" y="2244179"/>
                </a:cubicBezTo>
                <a:lnTo>
                  <a:pt x="10036048" y="2153022"/>
                </a:lnTo>
                <a:lnTo>
                  <a:pt x="9679791" y="2153022"/>
                </a:lnTo>
                <a:lnTo>
                  <a:pt x="9679791" y="2315803"/>
                </a:lnTo>
                <a:cubicBezTo>
                  <a:pt x="9679791" y="2377194"/>
                  <a:pt x="9674985" y="2418587"/>
                  <a:pt x="9665373" y="2439981"/>
                </a:cubicBezTo>
                <a:cubicBezTo>
                  <a:pt x="9655762" y="2461375"/>
                  <a:pt x="9636693" y="2472072"/>
                  <a:pt x="9608167" y="2472072"/>
                </a:cubicBezTo>
                <a:cubicBezTo>
                  <a:pt x="9585223" y="2472072"/>
                  <a:pt x="9569720" y="2464011"/>
                  <a:pt x="9561659" y="2447888"/>
                </a:cubicBezTo>
                <a:cubicBezTo>
                  <a:pt x="9553597" y="2431765"/>
                  <a:pt x="9549566" y="2395798"/>
                  <a:pt x="9549566" y="2339987"/>
                </a:cubicBezTo>
                <a:lnTo>
                  <a:pt x="9549566" y="2073027"/>
                </a:lnTo>
                <a:lnTo>
                  <a:pt x="10036048" y="2073027"/>
                </a:lnTo>
                <a:lnTo>
                  <a:pt x="10036048" y="1909316"/>
                </a:lnTo>
                <a:cubicBezTo>
                  <a:pt x="10036048" y="1789633"/>
                  <a:pt x="10022251" y="1696771"/>
                  <a:pt x="9994655" y="1630728"/>
                </a:cubicBezTo>
                <a:cubicBezTo>
                  <a:pt x="9967060" y="1564686"/>
                  <a:pt x="9919001" y="1511666"/>
                  <a:pt x="9850478" y="1471668"/>
                </a:cubicBezTo>
                <a:cubicBezTo>
                  <a:pt x="9781955" y="1431670"/>
                  <a:pt x="9694984" y="1411672"/>
                  <a:pt x="9589564" y="1411672"/>
                </a:cubicBezTo>
                <a:close/>
                <a:moveTo>
                  <a:pt x="6649130" y="1411672"/>
                </a:moveTo>
                <a:cubicBezTo>
                  <a:pt x="6548671" y="1411672"/>
                  <a:pt x="6466195" y="1431205"/>
                  <a:pt x="6401703" y="1470273"/>
                </a:cubicBezTo>
                <a:cubicBezTo>
                  <a:pt x="6337211" y="1509340"/>
                  <a:pt x="6292562" y="1561120"/>
                  <a:pt x="6267758" y="1625612"/>
                </a:cubicBezTo>
                <a:cubicBezTo>
                  <a:pt x="6242953" y="1690105"/>
                  <a:pt x="6230551" y="1779711"/>
                  <a:pt x="6230551" y="1894433"/>
                </a:cubicBezTo>
                <a:lnTo>
                  <a:pt x="6230551" y="2210693"/>
                </a:lnTo>
                <a:cubicBezTo>
                  <a:pt x="6230551" y="2315492"/>
                  <a:pt x="6237372" y="2394093"/>
                  <a:pt x="6251014" y="2446492"/>
                </a:cubicBezTo>
                <a:cubicBezTo>
                  <a:pt x="6264657" y="2498892"/>
                  <a:pt x="6287446" y="2543541"/>
                  <a:pt x="6319382" y="2580438"/>
                </a:cubicBezTo>
                <a:cubicBezTo>
                  <a:pt x="6351319" y="2617334"/>
                  <a:pt x="6396122" y="2644930"/>
                  <a:pt x="6453793" y="2663223"/>
                </a:cubicBezTo>
                <a:cubicBezTo>
                  <a:pt x="6511464" y="2681517"/>
                  <a:pt x="6581847" y="2690663"/>
                  <a:pt x="6664943" y="2690663"/>
                </a:cubicBezTo>
                <a:cubicBezTo>
                  <a:pt x="6739357" y="2690663"/>
                  <a:pt x="6805245" y="2679967"/>
                  <a:pt x="6862605" y="2658572"/>
                </a:cubicBezTo>
                <a:cubicBezTo>
                  <a:pt x="6919966" y="2637178"/>
                  <a:pt x="6966939" y="2604002"/>
                  <a:pt x="7003527" y="2559044"/>
                </a:cubicBezTo>
                <a:cubicBezTo>
                  <a:pt x="7040113" y="2514085"/>
                  <a:pt x="7063988" y="2465716"/>
                  <a:pt x="7075150" y="2413936"/>
                </a:cubicBezTo>
                <a:cubicBezTo>
                  <a:pt x="7086312" y="2362156"/>
                  <a:pt x="7091893" y="2280766"/>
                  <a:pt x="7091893" y="2169765"/>
                </a:cubicBezTo>
                <a:lnTo>
                  <a:pt x="7091893" y="1867458"/>
                </a:lnTo>
                <a:cubicBezTo>
                  <a:pt x="7091893" y="1780021"/>
                  <a:pt x="7085847" y="1714909"/>
                  <a:pt x="7073755" y="1672121"/>
                </a:cubicBezTo>
                <a:cubicBezTo>
                  <a:pt x="7061663" y="1629333"/>
                  <a:pt x="7039183" y="1587785"/>
                  <a:pt x="7006317" y="1547477"/>
                </a:cubicBezTo>
                <a:cubicBezTo>
                  <a:pt x="6973451" y="1507170"/>
                  <a:pt x="6926787" y="1474459"/>
                  <a:pt x="6866326" y="1449344"/>
                </a:cubicBezTo>
                <a:cubicBezTo>
                  <a:pt x="6805864" y="1424229"/>
                  <a:pt x="6733465" y="1411672"/>
                  <a:pt x="6649130" y="1411672"/>
                </a:cubicBezTo>
                <a:close/>
                <a:moveTo>
                  <a:pt x="5869680" y="1411672"/>
                </a:moveTo>
                <a:cubicBezTo>
                  <a:pt x="5821931" y="1411672"/>
                  <a:pt x="5777903" y="1422543"/>
                  <a:pt x="5737595" y="1444286"/>
                </a:cubicBezTo>
                <a:cubicBezTo>
                  <a:pt x="5697287" y="1466029"/>
                  <a:pt x="5660390" y="1498953"/>
                  <a:pt x="5626904" y="1543059"/>
                </a:cubicBezTo>
                <a:lnTo>
                  <a:pt x="5633415" y="1433996"/>
                </a:lnTo>
                <a:lnTo>
                  <a:pt x="5251113" y="1433996"/>
                </a:lnTo>
                <a:lnTo>
                  <a:pt x="5251113" y="2844143"/>
                </a:lnTo>
                <a:lnTo>
                  <a:pt x="5626904" y="2844143"/>
                </a:lnTo>
                <a:lnTo>
                  <a:pt x="5626904" y="2561136"/>
                </a:lnTo>
                <a:cubicBezTo>
                  <a:pt x="5659771" y="2604002"/>
                  <a:pt x="5696047" y="2636306"/>
                  <a:pt x="5735735" y="2658049"/>
                </a:cubicBezTo>
                <a:cubicBezTo>
                  <a:pt x="5775422" y="2679792"/>
                  <a:pt x="5818520" y="2690663"/>
                  <a:pt x="5865029" y="2690663"/>
                </a:cubicBezTo>
                <a:cubicBezTo>
                  <a:pt x="5923320" y="2690663"/>
                  <a:pt x="5973084" y="2676556"/>
                  <a:pt x="6014322" y="2648340"/>
                </a:cubicBezTo>
                <a:cubicBezTo>
                  <a:pt x="6055560" y="2620125"/>
                  <a:pt x="6082845" y="2582298"/>
                  <a:pt x="6096178" y="2534859"/>
                </a:cubicBezTo>
                <a:cubicBezTo>
                  <a:pt x="6109510" y="2487420"/>
                  <a:pt x="6116176" y="2407580"/>
                  <a:pt x="6116176" y="2295339"/>
                </a:cubicBezTo>
                <a:lnTo>
                  <a:pt x="6116176" y="1775371"/>
                </a:lnTo>
                <a:cubicBezTo>
                  <a:pt x="6116176" y="1677392"/>
                  <a:pt x="6110906" y="1607939"/>
                  <a:pt x="6100363" y="1567011"/>
                </a:cubicBezTo>
                <a:cubicBezTo>
                  <a:pt x="6089821" y="1526083"/>
                  <a:pt x="6063311" y="1489961"/>
                  <a:pt x="6020834" y="1458646"/>
                </a:cubicBezTo>
                <a:cubicBezTo>
                  <a:pt x="5978355" y="1427330"/>
                  <a:pt x="5927971" y="1411672"/>
                  <a:pt x="5869680" y="1411672"/>
                </a:cubicBezTo>
                <a:close/>
                <a:moveTo>
                  <a:pt x="4686980" y="1411672"/>
                </a:moveTo>
                <a:cubicBezTo>
                  <a:pt x="4586521" y="1411672"/>
                  <a:pt x="4504045" y="1431205"/>
                  <a:pt x="4439553" y="1470273"/>
                </a:cubicBezTo>
                <a:cubicBezTo>
                  <a:pt x="4375062" y="1509340"/>
                  <a:pt x="4330413" y="1561120"/>
                  <a:pt x="4305608" y="1625612"/>
                </a:cubicBezTo>
                <a:cubicBezTo>
                  <a:pt x="4280803" y="1690105"/>
                  <a:pt x="4268401" y="1779711"/>
                  <a:pt x="4268401" y="1894433"/>
                </a:cubicBezTo>
                <a:lnTo>
                  <a:pt x="4268401" y="2210693"/>
                </a:lnTo>
                <a:cubicBezTo>
                  <a:pt x="4268401" y="2315492"/>
                  <a:pt x="4275222" y="2394093"/>
                  <a:pt x="4288865" y="2446492"/>
                </a:cubicBezTo>
                <a:cubicBezTo>
                  <a:pt x="4302507" y="2498892"/>
                  <a:pt x="4325297" y="2543541"/>
                  <a:pt x="4357233" y="2580438"/>
                </a:cubicBezTo>
                <a:cubicBezTo>
                  <a:pt x="4389169" y="2617334"/>
                  <a:pt x="4433973" y="2644930"/>
                  <a:pt x="4491643" y="2663223"/>
                </a:cubicBezTo>
                <a:cubicBezTo>
                  <a:pt x="4549314" y="2681517"/>
                  <a:pt x="4619697" y="2690663"/>
                  <a:pt x="4702793" y="2690663"/>
                </a:cubicBezTo>
                <a:cubicBezTo>
                  <a:pt x="4777207" y="2690663"/>
                  <a:pt x="4843094" y="2679967"/>
                  <a:pt x="4900456" y="2658572"/>
                </a:cubicBezTo>
                <a:cubicBezTo>
                  <a:pt x="4957816" y="2637178"/>
                  <a:pt x="5004790" y="2604002"/>
                  <a:pt x="5041377" y="2559044"/>
                </a:cubicBezTo>
                <a:cubicBezTo>
                  <a:pt x="5077964" y="2514085"/>
                  <a:pt x="5101838" y="2465716"/>
                  <a:pt x="5113000" y="2413936"/>
                </a:cubicBezTo>
                <a:cubicBezTo>
                  <a:pt x="5124163" y="2362156"/>
                  <a:pt x="5129744" y="2280766"/>
                  <a:pt x="5129744" y="2169765"/>
                </a:cubicBezTo>
                <a:lnTo>
                  <a:pt x="5129744" y="1867458"/>
                </a:lnTo>
                <a:cubicBezTo>
                  <a:pt x="5129744" y="1780021"/>
                  <a:pt x="5123698" y="1714909"/>
                  <a:pt x="5111606" y="1672121"/>
                </a:cubicBezTo>
                <a:cubicBezTo>
                  <a:pt x="5099513" y="1629333"/>
                  <a:pt x="5077033" y="1587785"/>
                  <a:pt x="5044168" y="1547477"/>
                </a:cubicBezTo>
                <a:cubicBezTo>
                  <a:pt x="5011301" y="1507170"/>
                  <a:pt x="4964638" y="1474459"/>
                  <a:pt x="4904176" y="1449344"/>
                </a:cubicBezTo>
                <a:cubicBezTo>
                  <a:pt x="4843715" y="1424229"/>
                  <a:pt x="4771316" y="1411672"/>
                  <a:pt x="4686980" y="1411672"/>
                </a:cubicBezTo>
                <a:close/>
                <a:moveTo>
                  <a:pt x="2480194" y="1132619"/>
                </a:moveTo>
                <a:cubicBezTo>
                  <a:pt x="2336947" y="1132619"/>
                  <a:pt x="2232458" y="1157889"/>
                  <a:pt x="2166725" y="1208429"/>
                </a:cubicBezTo>
                <a:cubicBezTo>
                  <a:pt x="2100992" y="1258968"/>
                  <a:pt x="2068126" y="1356171"/>
                  <a:pt x="2068126" y="1500039"/>
                </a:cubicBezTo>
                <a:lnTo>
                  <a:pt x="2068126" y="1628403"/>
                </a:lnTo>
                <a:lnTo>
                  <a:pt x="2443917" y="1628403"/>
                </a:lnTo>
                <a:lnTo>
                  <a:pt x="2443917" y="1504689"/>
                </a:lnTo>
                <a:cubicBezTo>
                  <a:pt x="2443917" y="1447018"/>
                  <a:pt x="2448723" y="1409346"/>
                  <a:pt x="2458335" y="1391673"/>
                </a:cubicBezTo>
                <a:cubicBezTo>
                  <a:pt x="2467947" y="1374000"/>
                  <a:pt x="2485775" y="1365163"/>
                  <a:pt x="2511820" y="1365163"/>
                </a:cubicBezTo>
                <a:cubicBezTo>
                  <a:pt x="2534764" y="1365163"/>
                  <a:pt x="2551663" y="1373535"/>
                  <a:pt x="2562514" y="1390278"/>
                </a:cubicBezTo>
                <a:cubicBezTo>
                  <a:pt x="2573367" y="1407021"/>
                  <a:pt x="2578793" y="1441748"/>
                  <a:pt x="2578793" y="1494458"/>
                </a:cubicBezTo>
                <a:lnTo>
                  <a:pt x="2578793" y="1578173"/>
                </a:lnTo>
                <a:cubicBezTo>
                  <a:pt x="2578793" y="1627162"/>
                  <a:pt x="2574142" y="1663129"/>
                  <a:pt x="2564840" y="1686074"/>
                </a:cubicBezTo>
                <a:cubicBezTo>
                  <a:pt x="2555539" y="1709018"/>
                  <a:pt x="2540346" y="1723901"/>
                  <a:pt x="2519262" y="1730722"/>
                </a:cubicBezTo>
                <a:cubicBezTo>
                  <a:pt x="2498178" y="1737543"/>
                  <a:pt x="2442987" y="1740954"/>
                  <a:pt x="2353690" y="1740954"/>
                </a:cubicBezTo>
                <a:lnTo>
                  <a:pt x="2353690" y="1959545"/>
                </a:lnTo>
                <a:cubicBezTo>
                  <a:pt x="2426864" y="1960786"/>
                  <a:pt x="2476163" y="1965592"/>
                  <a:pt x="2501588" y="1973963"/>
                </a:cubicBezTo>
                <a:cubicBezTo>
                  <a:pt x="2527013" y="1982335"/>
                  <a:pt x="2546237" y="1999853"/>
                  <a:pt x="2559259" y="2026518"/>
                </a:cubicBezTo>
                <a:cubicBezTo>
                  <a:pt x="2572282" y="2053183"/>
                  <a:pt x="2578793" y="2095351"/>
                  <a:pt x="2578793" y="2153022"/>
                </a:cubicBezTo>
                <a:lnTo>
                  <a:pt x="2578793" y="2257202"/>
                </a:lnTo>
                <a:cubicBezTo>
                  <a:pt x="2578793" y="2351459"/>
                  <a:pt x="2574142" y="2409750"/>
                  <a:pt x="2564840" y="2432075"/>
                </a:cubicBezTo>
                <a:cubicBezTo>
                  <a:pt x="2555539" y="2454399"/>
                  <a:pt x="2536315" y="2465561"/>
                  <a:pt x="2507170" y="2465561"/>
                </a:cubicBezTo>
                <a:cubicBezTo>
                  <a:pt x="2480505" y="2465561"/>
                  <a:pt x="2463296" y="2456724"/>
                  <a:pt x="2455545" y="2439051"/>
                </a:cubicBezTo>
                <a:cubicBezTo>
                  <a:pt x="2447793" y="2421378"/>
                  <a:pt x="2443917" y="2379985"/>
                  <a:pt x="2443917" y="2314872"/>
                </a:cubicBezTo>
                <a:lnTo>
                  <a:pt x="2443917" y="2070236"/>
                </a:lnTo>
                <a:lnTo>
                  <a:pt x="2068126" y="2070236"/>
                </a:lnTo>
                <a:lnTo>
                  <a:pt x="2068126" y="2189299"/>
                </a:lnTo>
                <a:cubicBezTo>
                  <a:pt x="2068126" y="2332546"/>
                  <a:pt x="2078823" y="2433160"/>
                  <a:pt x="2100218" y="2491141"/>
                </a:cubicBezTo>
                <a:cubicBezTo>
                  <a:pt x="2121612" y="2549122"/>
                  <a:pt x="2166260" y="2598111"/>
                  <a:pt x="2234163" y="2638109"/>
                </a:cubicBezTo>
                <a:cubicBezTo>
                  <a:pt x="2302066" y="2678106"/>
                  <a:pt x="2395548" y="2698105"/>
                  <a:pt x="2514611" y="2698105"/>
                </a:cubicBezTo>
                <a:cubicBezTo>
                  <a:pt x="2619411" y="2698105"/>
                  <a:pt x="2705297" y="2680887"/>
                  <a:pt x="2772269" y="2646451"/>
                </a:cubicBezTo>
                <a:cubicBezTo>
                  <a:pt x="2839242" y="2612015"/>
                  <a:pt x="2886371" y="2561759"/>
                  <a:pt x="2913656" y="2495683"/>
                </a:cubicBezTo>
                <a:cubicBezTo>
                  <a:pt x="2940942" y="2429606"/>
                  <a:pt x="2954583" y="2336698"/>
                  <a:pt x="2954583" y="2216957"/>
                </a:cubicBezTo>
                <a:cubicBezTo>
                  <a:pt x="2954583" y="2055639"/>
                  <a:pt x="2940631" y="1953109"/>
                  <a:pt x="2912726" y="1909367"/>
                </a:cubicBezTo>
                <a:cubicBezTo>
                  <a:pt x="2884821" y="1865624"/>
                  <a:pt x="2842343" y="1834136"/>
                  <a:pt x="2785292" y="1814903"/>
                </a:cubicBezTo>
                <a:cubicBezTo>
                  <a:pt x="2842962" y="1783917"/>
                  <a:pt x="2883270" y="1749677"/>
                  <a:pt x="2906215" y="1712184"/>
                </a:cubicBezTo>
                <a:cubicBezTo>
                  <a:pt x="2929159" y="1674691"/>
                  <a:pt x="2940631" y="1613806"/>
                  <a:pt x="2940631" y="1529528"/>
                </a:cubicBezTo>
                <a:cubicBezTo>
                  <a:pt x="2940631" y="1404972"/>
                  <a:pt x="2908695" y="1307681"/>
                  <a:pt x="2844823" y="1237656"/>
                </a:cubicBezTo>
                <a:cubicBezTo>
                  <a:pt x="2780951" y="1167632"/>
                  <a:pt x="2659408" y="1132619"/>
                  <a:pt x="2480194" y="113261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7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fi-FI" sz="13500" dirty="0">
              <a:latin typeface="Impact" panose="020B080603090205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B5E8842-620B-829B-0F76-372ED6BCD363}"/>
              </a:ext>
            </a:extLst>
          </p:cNvPr>
          <p:cNvSpPr txBox="1"/>
          <p:nvPr/>
        </p:nvSpPr>
        <p:spPr>
          <a:xfrm>
            <a:off x="306005" y="-5703642"/>
            <a:ext cx="5623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</a:t>
            </a:r>
            <a:endParaRPr lang="fi-FI" sz="5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55C4868-E8A5-CB18-CD0E-B3A007C22501}"/>
              </a:ext>
            </a:extLst>
          </p:cNvPr>
          <p:cNvSpPr txBox="1"/>
          <p:nvPr/>
        </p:nvSpPr>
        <p:spPr>
          <a:xfrm>
            <a:off x="306005" y="-4189615"/>
            <a:ext cx="1111336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- важная составляющая общего благополучия, которая подразумевает поддержание оптимального функционирования мозга и нервной системы.</a:t>
            </a:r>
            <a:r>
              <a:rPr lang="fi-FI" sz="3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Это включает в себя когнитивные функции, эмоциональное равновесие и физическое здоровье, а также многое другое.</a:t>
            </a:r>
            <a:endParaRPr lang="fi-FI" sz="3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Video 4" title="Lentävät auringonlaskupilvet">
            <a:hlinkClick r:id="" action="ppaction://media"/>
            <a:extLst>
              <a:ext uri="{FF2B5EF4-FFF2-40B4-BE49-F238E27FC236}">
                <a16:creationId xmlns:a16="http://schemas.microsoft.com/office/drawing/2014/main" id="{DC99366B-4E50-5BC7-3C22-58B13BE8A7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6975846"/>
            <a:ext cx="12192000" cy="6858000"/>
          </a:xfrm>
          <a:prstGeom prst="rect">
            <a:avLst/>
          </a:prstGeom>
        </p:spPr>
      </p:pic>
      <p:pic>
        <p:nvPicPr>
          <p:cNvPr id="8" name="Kuva 7" descr="Kävely tasaisella täytöllä">
            <a:extLst>
              <a:ext uri="{FF2B5EF4-FFF2-40B4-BE49-F238E27FC236}">
                <a16:creationId xmlns:a16="http://schemas.microsoft.com/office/drawing/2014/main" id="{F043B712-40B8-A927-32D2-78FA1B22BC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4455" y="-6097189"/>
            <a:ext cx="1496911" cy="1496911"/>
          </a:xfrm>
          <a:prstGeom prst="rect">
            <a:avLst/>
          </a:prstGeom>
        </p:spPr>
      </p:pic>
      <p:pic>
        <p:nvPicPr>
          <p:cNvPr id="10" name="Kuva 9" descr="Ruoka tarvikkeet laukku tasaisella täytöllä">
            <a:extLst>
              <a:ext uri="{FF2B5EF4-FFF2-40B4-BE49-F238E27FC236}">
                <a16:creationId xmlns:a16="http://schemas.microsoft.com/office/drawing/2014/main" id="{AD6DE297-0808-4D08-576D-16F4765943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4900" y="-6032659"/>
            <a:ext cx="1427162" cy="1427162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5297115B-209F-32DA-656E-21E579440008}"/>
              </a:ext>
            </a:extLst>
          </p:cNvPr>
          <p:cNvSpPr txBox="1"/>
          <p:nvPr/>
        </p:nvSpPr>
        <p:spPr>
          <a:xfrm>
            <a:off x="306005" y="-4131993"/>
            <a:ext cx="3732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Регулярные физические упражнения улучшают приток крови к мозгу, что питает клетки мозга.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Полезными видами упражнений являются ходьба, плавание и силовые тренировки.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571B7B4-8FBA-FF96-1E3A-FDD5CB555F07}"/>
              </a:ext>
            </a:extLst>
          </p:cNvPr>
          <p:cNvSpPr txBox="1"/>
          <p:nvPr/>
        </p:nvSpPr>
        <p:spPr>
          <a:xfrm>
            <a:off x="4107782" y="-4131993"/>
            <a:ext cx="39764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поддерживается диетой, богатой фруктами, овощами, цельными злаками и нежирными белками.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В частности, жирные кислоты омега-3, содержащиеся в рыбе и льняном семени, важны для когнитивной функции.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52A8AA9F-99E8-63AC-545B-8806BDCC67D7}"/>
              </a:ext>
            </a:extLst>
          </p:cNvPr>
          <p:cNvSpPr txBox="1"/>
          <p:nvPr/>
        </p:nvSpPr>
        <p:spPr>
          <a:xfrm>
            <a:off x="8153399" y="-4131993"/>
            <a:ext cx="38531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Занятия, бросающие вызов мозгу, такие как головоломки, чтение и освоение новых навыков, помогают поддерживать когнитивные функции.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Пожизненное обучение и любознательность важны для здоровья мозга.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6" name="Kuva 15" descr="Avoin kirja ääriviiva">
            <a:extLst>
              <a:ext uri="{FF2B5EF4-FFF2-40B4-BE49-F238E27FC236}">
                <a16:creationId xmlns:a16="http://schemas.microsoft.com/office/drawing/2014/main" id="{39EA9765-8BC4-3FD6-B92A-04F8D5360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15848" y="-5701594"/>
            <a:ext cx="1352152" cy="1352152"/>
          </a:xfrm>
          <a:prstGeom prst="rect">
            <a:avLst/>
          </a:prstGeom>
        </p:spPr>
      </p:pic>
      <p:pic>
        <p:nvPicPr>
          <p:cNvPr id="21" name="Kuva 20" descr="Kävely tasaisella täytöllä">
            <a:extLst>
              <a:ext uri="{FF2B5EF4-FFF2-40B4-BE49-F238E27FC236}">
                <a16:creationId xmlns:a16="http://schemas.microsoft.com/office/drawing/2014/main" id="{1ABA49BD-9298-3371-3D7A-50D7553DBE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4455" y="-6160248"/>
            <a:ext cx="1496911" cy="1496911"/>
          </a:xfrm>
          <a:prstGeom prst="rect">
            <a:avLst/>
          </a:prstGeom>
        </p:spPr>
      </p:pic>
      <p:pic>
        <p:nvPicPr>
          <p:cNvPr id="22" name="Kuva 21" descr="Ruoka tarvikkeet laukku tasaisella täytöllä">
            <a:extLst>
              <a:ext uri="{FF2B5EF4-FFF2-40B4-BE49-F238E27FC236}">
                <a16:creationId xmlns:a16="http://schemas.microsoft.com/office/drawing/2014/main" id="{6F3E331A-E30C-F965-04BC-B5C6D912CE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4900" y="-6095718"/>
            <a:ext cx="1427162" cy="1427162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3D08EDCD-88E5-E1B2-C19A-A80DFB530DE6}"/>
              </a:ext>
            </a:extLst>
          </p:cNvPr>
          <p:cNvSpPr txBox="1"/>
          <p:nvPr/>
        </p:nvSpPr>
        <p:spPr>
          <a:xfrm>
            <a:off x="306005" y="-4195052"/>
            <a:ext cx="3732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Регулярные физические упражнения улучшают приток крови к мозгу, что питает клетки мозга.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Полезными видами упражнений являются ходьба, плавание и силовые тренировки.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50130FFE-7ACB-47CB-2064-9E7E1CB2ECA3}"/>
              </a:ext>
            </a:extLst>
          </p:cNvPr>
          <p:cNvSpPr txBox="1"/>
          <p:nvPr/>
        </p:nvSpPr>
        <p:spPr>
          <a:xfrm>
            <a:off x="4107782" y="-4195052"/>
            <a:ext cx="39764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поддерживается диетой, богатой фруктами, овощами, цельными злаками и нежирными белками.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В частности, жирные кислоты омега-3, содержащиеся в рыбе и льняном семени, важны для когнитивной функции.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B2773493-5B3C-1A8F-DF56-3E86B3B44900}"/>
              </a:ext>
            </a:extLst>
          </p:cNvPr>
          <p:cNvSpPr txBox="1"/>
          <p:nvPr/>
        </p:nvSpPr>
        <p:spPr>
          <a:xfrm>
            <a:off x="8153399" y="-4195052"/>
            <a:ext cx="38531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Занятия, бросающие вызов мозгу, такие как головоломки, чтение и освоение новых навыков, помогают поддерживать когнитивные функции.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Пожизненное обучение и любознательность важны для здоровья мозга.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7" name="Kuva 26" descr="Avoin kirja ääriviiva">
            <a:extLst>
              <a:ext uri="{FF2B5EF4-FFF2-40B4-BE49-F238E27FC236}">
                <a16:creationId xmlns:a16="http://schemas.microsoft.com/office/drawing/2014/main" id="{3373F701-B088-39AF-BDFE-86C021C559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15848" y="-5764653"/>
            <a:ext cx="1352152" cy="1352152"/>
          </a:xfrm>
          <a:prstGeom prst="rect">
            <a:avLst/>
          </a:prstGeom>
        </p:spPr>
      </p:pic>
      <p:grpSp>
        <p:nvGrpSpPr>
          <p:cNvPr id="62" name="Ryhmä 61">
            <a:extLst>
              <a:ext uri="{FF2B5EF4-FFF2-40B4-BE49-F238E27FC236}">
                <a16:creationId xmlns:a16="http://schemas.microsoft.com/office/drawing/2014/main" id="{A8564493-8BB0-CF8B-A7BA-D569DBE08571}"/>
              </a:ext>
            </a:extLst>
          </p:cNvPr>
          <p:cNvGrpSpPr/>
          <p:nvPr/>
        </p:nvGrpSpPr>
        <p:grpSpPr>
          <a:xfrm>
            <a:off x="-10292316" y="-410"/>
            <a:ext cx="11901672" cy="6858000"/>
            <a:chOff x="-10292316" y="-410"/>
            <a:chExt cx="11901672" cy="6858000"/>
          </a:xfrm>
        </p:grpSpPr>
        <p:grpSp>
          <p:nvGrpSpPr>
            <p:cNvPr id="60" name="Ryhmä 59">
              <a:extLst>
                <a:ext uri="{FF2B5EF4-FFF2-40B4-BE49-F238E27FC236}">
                  <a16:creationId xmlns:a16="http://schemas.microsoft.com/office/drawing/2014/main" id="{B59C7D0D-25AB-0EDB-A5EA-477FA21ABF02}"/>
                </a:ext>
              </a:extLst>
            </p:cNvPr>
            <p:cNvGrpSpPr/>
            <p:nvPr/>
          </p:nvGrpSpPr>
          <p:grpSpPr>
            <a:xfrm>
              <a:off x="-10292316" y="-410"/>
              <a:ext cx="11901672" cy="6858000"/>
              <a:chOff x="-10292316" y="-410"/>
              <a:chExt cx="11901672" cy="6858000"/>
            </a:xfrm>
          </p:grpSpPr>
          <p:sp>
            <p:nvSpPr>
              <p:cNvPr id="29" name="Suorakulmio 28">
                <a:extLst>
                  <a:ext uri="{FF2B5EF4-FFF2-40B4-BE49-F238E27FC236}">
                    <a16:creationId xmlns:a16="http://schemas.microsoft.com/office/drawing/2014/main" id="{6C534D55-3DB9-D0A6-95DA-5A4B92F2B68B}"/>
                  </a:ext>
                </a:extLst>
              </p:cNvPr>
              <p:cNvSpPr/>
              <p:nvPr/>
            </p:nvSpPr>
            <p:spPr>
              <a:xfrm>
                <a:off x="-10292316" y="-410"/>
                <a:ext cx="11566771" cy="6858000"/>
              </a:xfrm>
              <a:prstGeom prst="rect">
                <a:avLst/>
              </a:prstGeom>
              <a:solidFill>
                <a:srgbClr val="FFBC77"/>
              </a:solidFill>
              <a:ln>
                <a:solidFill>
                  <a:srgbClr val="FFBC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6" name="Suorakulmio: Pyöristetyt kulmat 35">
                <a:extLst>
                  <a:ext uri="{FF2B5EF4-FFF2-40B4-BE49-F238E27FC236}">
                    <a16:creationId xmlns:a16="http://schemas.microsoft.com/office/drawing/2014/main" id="{196BA345-8D8B-9F96-9D86-66F046BE912C}"/>
                  </a:ext>
                </a:extLst>
              </p:cNvPr>
              <p:cNvSpPr/>
              <p:nvPr/>
            </p:nvSpPr>
            <p:spPr>
              <a:xfrm>
                <a:off x="844462" y="2931739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FFBC77"/>
              </a:solidFill>
              <a:ln>
                <a:solidFill>
                  <a:srgbClr val="FFBC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49" name="Kuva 48" descr="Meditaatio tasaisella täytöllä">
                <a:extLst>
                  <a:ext uri="{FF2B5EF4-FFF2-40B4-BE49-F238E27FC236}">
                    <a16:creationId xmlns:a16="http://schemas.microsoft.com/office/drawing/2014/main" id="{437E2566-459C-7A85-3792-26035FF51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84483" y="3019644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61" name="Tekstiruutu 60">
              <a:extLst>
                <a:ext uri="{FF2B5EF4-FFF2-40B4-BE49-F238E27FC236}">
                  <a16:creationId xmlns:a16="http://schemas.microsoft.com/office/drawing/2014/main" id="{BB0180B4-907E-9F7B-30FB-C7E6D53A5456}"/>
                </a:ext>
              </a:extLst>
            </p:cNvPr>
            <p:cNvSpPr txBox="1"/>
            <p:nvPr/>
          </p:nvSpPr>
          <p:spPr>
            <a:xfrm>
              <a:off x="-9435397" y="379436"/>
              <a:ext cx="10119880" cy="632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Управление стрессом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Хронический стресс может негативно сказаться на здоровье мозга. Такие техники, как медитация, йога и упражнения на глубокое дыхание, могут помочь справиться со стрессом.</a:t>
              </a:r>
              <a:r>
                <a:rPr lang="fi-FI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Поиск здоровых способов борьбы со стрессом очень важен для поддержания здоровья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5" name="Ryhmä 64">
            <a:extLst>
              <a:ext uri="{FF2B5EF4-FFF2-40B4-BE49-F238E27FC236}">
                <a16:creationId xmlns:a16="http://schemas.microsoft.com/office/drawing/2014/main" id="{8B4EEE78-5F4E-7279-D444-2A08BFAAA6A8}"/>
              </a:ext>
            </a:extLst>
          </p:cNvPr>
          <p:cNvGrpSpPr/>
          <p:nvPr/>
        </p:nvGrpSpPr>
        <p:grpSpPr>
          <a:xfrm>
            <a:off x="-10292316" y="0"/>
            <a:ext cx="11352464" cy="6858000"/>
            <a:chOff x="-10292316" y="0"/>
            <a:chExt cx="11352464" cy="6858000"/>
          </a:xfrm>
        </p:grpSpPr>
        <p:sp>
          <p:nvSpPr>
            <p:cNvPr id="30" name="Suorakulmio 29">
              <a:extLst>
                <a:ext uri="{FF2B5EF4-FFF2-40B4-BE49-F238E27FC236}">
                  <a16:creationId xmlns:a16="http://schemas.microsoft.com/office/drawing/2014/main" id="{2F4657CF-DC1B-BD6C-A6B3-E7E59BCEE8CC}"/>
                </a:ext>
              </a:extLst>
            </p:cNvPr>
            <p:cNvSpPr/>
            <p:nvPr/>
          </p:nvSpPr>
          <p:spPr>
            <a:xfrm>
              <a:off x="-10292316" y="0"/>
              <a:ext cx="10980944" cy="6858000"/>
            </a:xfrm>
            <a:prstGeom prst="rect">
              <a:avLst/>
            </a:prstGeom>
            <a:solidFill>
              <a:srgbClr val="F2A66D"/>
            </a:solidFill>
            <a:ln>
              <a:solidFill>
                <a:srgbClr val="F2A6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63" name="Tekstiruutu 62">
              <a:extLst>
                <a:ext uri="{FF2B5EF4-FFF2-40B4-BE49-F238E27FC236}">
                  <a16:creationId xmlns:a16="http://schemas.microsoft.com/office/drawing/2014/main" id="{E907F08C-7DDC-7EAF-3E73-5B693C557E60}"/>
                </a:ext>
              </a:extLst>
            </p:cNvPr>
            <p:cNvSpPr txBox="1"/>
            <p:nvPr/>
          </p:nvSpPr>
          <p:spPr>
            <a:xfrm>
              <a:off x="-9280390" y="642264"/>
              <a:ext cx="9104994" cy="5093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Отказ от вредных веществ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Ограничение потребления алкоголя и отказ от наркотиков могут предотвратить повреждение клеток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Отказ от курения также очень важен для здоровья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7" name="Suorakulmio: Pyöristetyt kulmat 36">
              <a:extLst>
                <a:ext uri="{FF2B5EF4-FFF2-40B4-BE49-F238E27FC236}">
                  <a16:creationId xmlns:a16="http://schemas.microsoft.com/office/drawing/2014/main" id="{5D7F0FE3-802A-00DD-3465-F14F50240801}"/>
                </a:ext>
              </a:extLst>
            </p:cNvPr>
            <p:cNvSpPr/>
            <p:nvPr/>
          </p:nvSpPr>
          <p:spPr>
            <a:xfrm>
              <a:off x="295254" y="4145809"/>
              <a:ext cx="764894" cy="1156448"/>
            </a:xfrm>
            <a:prstGeom prst="roundRect">
              <a:avLst>
                <a:gd name="adj" fmla="val 18056"/>
              </a:avLst>
            </a:prstGeom>
            <a:solidFill>
              <a:srgbClr val="F2A66D"/>
            </a:solidFill>
            <a:ln>
              <a:solidFill>
                <a:srgbClr val="F2A6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51" name="Kuva 50" descr="Ei merkkiä tasaisella täytöllä">
              <a:extLst>
                <a:ext uri="{FF2B5EF4-FFF2-40B4-BE49-F238E27FC236}">
                  <a16:creationId xmlns:a16="http://schemas.microsoft.com/office/drawing/2014/main" id="{1CE7F8D9-D8D2-EEDD-E77A-AB2936FAB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2802" y="421579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1135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Ryhmä 71">
            <a:extLst>
              <a:ext uri="{FF2B5EF4-FFF2-40B4-BE49-F238E27FC236}">
                <a16:creationId xmlns:a16="http://schemas.microsoft.com/office/drawing/2014/main" id="{32BE8E0A-2A7F-E582-B2C6-ED05CFC230F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Suorakulmio 27">
              <a:extLst>
                <a:ext uri="{FF2B5EF4-FFF2-40B4-BE49-F238E27FC236}">
                  <a16:creationId xmlns:a16="http://schemas.microsoft.com/office/drawing/2014/main" id="{9768DBE0-AC12-C1CA-C057-03FD72AD917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76482"/>
            </a:solidFill>
            <a:ln>
              <a:solidFill>
                <a:srgbClr val="4764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Tekstiruutu 32">
              <a:extLst>
                <a:ext uri="{FF2B5EF4-FFF2-40B4-BE49-F238E27FC236}">
                  <a16:creationId xmlns:a16="http://schemas.microsoft.com/office/drawing/2014/main" id="{2F9AB3DD-C4EA-D786-ECE8-46552D8DA72C}"/>
                </a:ext>
              </a:extLst>
            </p:cNvPr>
            <p:cNvSpPr txBox="1"/>
            <p:nvPr/>
          </p:nvSpPr>
          <p:spPr>
            <a:xfrm>
              <a:off x="3523022" y="1600200"/>
              <a:ext cx="81153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chemeClr val="bg1"/>
                  </a:solidFill>
                  <a:latin typeface="Impact" panose="020B0806030902050204" pitchFamily="34" charset="0"/>
                </a:rPr>
                <a:t>КЛЮЧЕВЫЕ ФАКТОРЫ ДЛЯ ПОДДЕРЖАНИЯ ЗДОРОВЬЯ МОЗГА</a:t>
              </a:r>
              <a:endParaRPr lang="fi-FI" sz="4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6" name="Ryhmä 65">
            <a:extLst>
              <a:ext uri="{FF2B5EF4-FFF2-40B4-BE49-F238E27FC236}">
                <a16:creationId xmlns:a16="http://schemas.microsoft.com/office/drawing/2014/main" id="{D71763F6-5F21-3A83-259E-F3E505EF3A01}"/>
              </a:ext>
            </a:extLst>
          </p:cNvPr>
          <p:cNvGrpSpPr/>
          <p:nvPr/>
        </p:nvGrpSpPr>
        <p:grpSpPr>
          <a:xfrm>
            <a:off x="50221" y="0"/>
            <a:ext cx="13195690" cy="6858000"/>
            <a:chOff x="-10292316" y="0"/>
            <a:chExt cx="13195690" cy="6858000"/>
          </a:xfrm>
        </p:grpSpPr>
        <p:grpSp>
          <p:nvGrpSpPr>
            <p:cNvPr id="67" name="Ryhmä 66">
              <a:extLst>
                <a:ext uri="{FF2B5EF4-FFF2-40B4-BE49-F238E27FC236}">
                  <a16:creationId xmlns:a16="http://schemas.microsoft.com/office/drawing/2014/main" id="{8B6D16EC-4765-99D9-6909-031C567F8CAB}"/>
                </a:ext>
              </a:extLst>
            </p:cNvPr>
            <p:cNvGrpSpPr/>
            <p:nvPr/>
          </p:nvGrpSpPr>
          <p:grpSpPr>
            <a:xfrm>
              <a:off x="-10292316" y="0"/>
              <a:ext cx="12738424" cy="6858000"/>
              <a:chOff x="-10292316" y="0"/>
              <a:chExt cx="12738424" cy="6858000"/>
            </a:xfrm>
          </p:grpSpPr>
          <p:sp>
            <p:nvSpPr>
              <p:cNvPr id="70" name="Suorakulmio 69">
                <a:extLst>
                  <a:ext uri="{FF2B5EF4-FFF2-40B4-BE49-F238E27FC236}">
                    <a16:creationId xmlns:a16="http://schemas.microsoft.com/office/drawing/2014/main" id="{D693E67F-E629-4E99-CE9F-2DE43FE70F01}"/>
                  </a:ext>
                </a:extLst>
              </p:cNvPr>
              <p:cNvSpPr/>
              <p:nvPr/>
            </p:nvSpPr>
            <p:spPr>
              <a:xfrm>
                <a:off x="-10292316" y="0"/>
                <a:ext cx="12738424" cy="6858000"/>
              </a:xfrm>
              <a:prstGeom prst="rect">
                <a:avLst/>
              </a:prstGeom>
              <a:solidFill>
                <a:srgbClr val="3470A7"/>
              </a:solidFill>
              <a:ln>
                <a:solidFill>
                  <a:srgbClr val="3470A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1" name="Tekstiruutu 70">
                <a:extLst>
                  <a:ext uri="{FF2B5EF4-FFF2-40B4-BE49-F238E27FC236}">
                    <a16:creationId xmlns:a16="http://schemas.microsoft.com/office/drawing/2014/main" id="{2F722925-A4B8-EC8E-C895-CE8BB2916732}"/>
                  </a:ext>
                </a:extLst>
              </p:cNvPr>
              <p:cNvSpPr txBox="1"/>
              <p:nvPr/>
            </p:nvSpPr>
            <p:spPr>
              <a:xfrm>
                <a:off x="-7917001" y="552092"/>
                <a:ext cx="9978342" cy="5709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5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Социальное взаимодействие</a:t>
                </a:r>
                <a:endParaRPr lang="fi-FI" sz="45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  <a:p>
                <a:endParaRPr lang="fi-FI" sz="4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  <a:p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Поддержание прочных социальных связей </a:t>
                </a:r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может снизить риск снижения когнитивных способностей и улучшить психическое здоровье.</a:t>
                </a:r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Участие в групповых мероприятиях и поддержание дружеских отношений важны для здоровья мозга.</a:t>
                </a:r>
                <a:endParaRPr lang="fi-FI" sz="4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68" name="Suorakulmio: Pyöristetyt kulmat 67">
              <a:extLst>
                <a:ext uri="{FF2B5EF4-FFF2-40B4-BE49-F238E27FC236}">
                  <a16:creationId xmlns:a16="http://schemas.microsoft.com/office/drawing/2014/main" id="{462DBC30-B203-2C92-C69A-95F6221081E4}"/>
                </a:ext>
              </a:extLst>
            </p:cNvPr>
            <p:cNvSpPr/>
            <p:nvPr/>
          </p:nvSpPr>
          <p:spPr>
            <a:xfrm>
              <a:off x="2138480" y="498102"/>
              <a:ext cx="764894" cy="1156448"/>
            </a:xfrm>
            <a:prstGeom prst="roundRect">
              <a:avLst>
                <a:gd name="adj" fmla="val 18056"/>
              </a:avLst>
            </a:prstGeom>
            <a:solidFill>
              <a:srgbClr val="3470A7"/>
            </a:solidFill>
            <a:ln>
              <a:solidFill>
                <a:srgbClr val="3470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69" name="Kuva 68" descr="Käyttäjät tasaisella täytöllä">
              <a:extLst>
                <a:ext uri="{FF2B5EF4-FFF2-40B4-BE49-F238E27FC236}">
                  <a16:creationId xmlns:a16="http://schemas.microsoft.com/office/drawing/2014/main" id="{C4015837-957C-8EBD-24AF-82A1D86B9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52547" y="647568"/>
              <a:ext cx="914400" cy="914400"/>
            </a:xfrm>
            <a:prstGeom prst="rect">
              <a:avLst/>
            </a:prstGeom>
          </p:spPr>
        </p:pic>
      </p:grpSp>
      <p:grpSp>
        <p:nvGrpSpPr>
          <p:cNvPr id="59" name="Ryhmä 58">
            <a:extLst>
              <a:ext uri="{FF2B5EF4-FFF2-40B4-BE49-F238E27FC236}">
                <a16:creationId xmlns:a16="http://schemas.microsoft.com/office/drawing/2014/main" id="{20F44EBF-111F-5E4E-B28B-A5F8CC2F5803}"/>
              </a:ext>
            </a:extLst>
          </p:cNvPr>
          <p:cNvGrpSpPr/>
          <p:nvPr/>
        </p:nvGrpSpPr>
        <p:grpSpPr>
          <a:xfrm>
            <a:off x="674440" y="-32381"/>
            <a:ext cx="12535044" cy="6858000"/>
            <a:chOff x="-10292316" y="0"/>
            <a:chExt cx="12535044" cy="6858000"/>
          </a:xfrm>
        </p:grpSpPr>
        <p:grpSp>
          <p:nvGrpSpPr>
            <p:cNvPr id="57" name="Ryhmä 56">
              <a:extLst>
                <a:ext uri="{FF2B5EF4-FFF2-40B4-BE49-F238E27FC236}">
                  <a16:creationId xmlns:a16="http://schemas.microsoft.com/office/drawing/2014/main" id="{1DD281DF-3FD5-5ECC-BD7B-6A7EADEAA299}"/>
                </a:ext>
              </a:extLst>
            </p:cNvPr>
            <p:cNvGrpSpPr/>
            <p:nvPr/>
          </p:nvGrpSpPr>
          <p:grpSpPr>
            <a:xfrm>
              <a:off x="-10292316" y="0"/>
              <a:ext cx="12535044" cy="6858000"/>
              <a:chOff x="-10292316" y="0"/>
              <a:chExt cx="12535044" cy="6858000"/>
            </a:xfrm>
          </p:grpSpPr>
          <p:sp>
            <p:nvSpPr>
              <p:cNvPr id="31" name="Suorakulmio 30">
                <a:extLst>
                  <a:ext uri="{FF2B5EF4-FFF2-40B4-BE49-F238E27FC236}">
                    <a16:creationId xmlns:a16="http://schemas.microsoft.com/office/drawing/2014/main" id="{434218DF-60B7-4766-0838-1CB0F51C9193}"/>
                  </a:ext>
                </a:extLst>
              </p:cNvPr>
              <p:cNvSpPr/>
              <p:nvPr/>
            </p:nvSpPr>
            <p:spPr>
              <a:xfrm>
                <a:off x="-10292316" y="0"/>
                <a:ext cx="12152598" cy="6858000"/>
              </a:xfrm>
              <a:prstGeom prst="rect">
                <a:avLst/>
              </a:prstGeom>
              <a:solidFill>
                <a:srgbClr val="79ABC6"/>
              </a:solidFill>
              <a:ln>
                <a:solidFill>
                  <a:srgbClr val="79AB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35" name="Suorakulmio: Pyöristetyt kulmat 34">
                <a:extLst>
                  <a:ext uri="{FF2B5EF4-FFF2-40B4-BE49-F238E27FC236}">
                    <a16:creationId xmlns:a16="http://schemas.microsoft.com/office/drawing/2014/main" id="{64D8E253-4DA1-A5BA-9181-D0ECE76440B6}"/>
                  </a:ext>
                </a:extLst>
              </p:cNvPr>
              <p:cNvSpPr/>
              <p:nvPr/>
            </p:nvSpPr>
            <p:spPr>
              <a:xfrm>
                <a:off x="1477834" y="1712582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79ABC6"/>
              </a:solidFill>
              <a:ln>
                <a:solidFill>
                  <a:srgbClr val="79AB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43" name="Kuva 42" descr="Nukkuminen tasaisella täytöllä">
                <a:extLst>
                  <a:ext uri="{FF2B5EF4-FFF2-40B4-BE49-F238E27FC236}">
                    <a16:creationId xmlns:a16="http://schemas.microsoft.com/office/drawing/2014/main" id="{78EF1C1A-ADED-5179-E24B-0DC40A9FE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297244" y="1817131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58" name="Tekstiruutu 57">
              <a:extLst>
                <a:ext uri="{FF2B5EF4-FFF2-40B4-BE49-F238E27FC236}">
                  <a16:creationId xmlns:a16="http://schemas.microsoft.com/office/drawing/2014/main" id="{43B0EA68-BD98-9E78-B13D-DCD5259739E5}"/>
                </a:ext>
              </a:extLst>
            </p:cNvPr>
            <p:cNvSpPr txBox="1"/>
            <p:nvPr/>
          </p:nvSpPr>
          <p:spPr>
            <a:xfrm>
              <a:off x="-8881720" y="1076326"/>
              <a:ext cx="9257339" cy="4478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Сон 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Достаточный и качественный сон необходим для здоровья мозга, способствуя укреплению памяти и общей когнитивной функции.</a:t>
              </a:r>
              <a:r>
                <a:rPr lang="fi-FI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Стремитесь спать 7-9 часов в сутки.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" name="Tekstiruutu 8">
            <a:extLst>
              <a:ext uri="{FF2B5EF4-FFF2-40B4-BE49-F238E27FC236}">
                <a16:creationId xmlns:a16="http://schemas.microsoft.com/office/drawing/2014/main" id="{D823D195-953A-9953-007F-822CA31CD613}"/>
              </a:ext>
            </a:extLst>
          </p:cNvPr>
          <p:cNvSpPr txBox="1"/>
          <p:nvPr/>
        </p:nvSpPr>
        <p:spPr>
          <a:xfrm>
            <a:off x="-8225348" y="-23505860"/>
            <a:ext cx="28607657" cy="2344782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720711" y="4273692"/>
                </a:moveTo>
                <a:lnTo>
                  <a:pt x="7720711" y="4502236"/>
                </a:lnTo>
                <a:cubicBezTo>
                  <a:pt x="7720711" y="4558047"/>
                  <a:pt x="7717502" y="4592510"/>
                  <a:pt x="7711084" y="4605625"/>
                </a:cubicBezTo>
                <a:cubicBezTo>
                  <a:pt x="7704665" y="4618741"/>
                  <a:pt x="7690853" y="4625299"/>
                  <a:pt x="7669645" y="4625299"/>
                </a:cubicBezTo>
                <a:cubicBezTo>
                  <a:pt x="7647320" y="4625299"/>
                  <a:pt x="7632391" y="4616927"/>
                  <a:pt x="7624857" y="4600184"/>
                </a:cubicBezTo>
                <a:cubicBezTo>
                  <a:pt x="7617322" y="4583441"/>
                  <a:pt x="7613555" y="4546327"/>
                  <a:pt x="7613555" y="4488842"/>
                </a:cubicBezTo>
                <a:cubicBezTo>
                  <a:pt x="7613555" y="4438612"/>
                  <a:pt x="7617880" y="4400103"/>
                  <a:pt x="7626531" y="4373314"/>
                </a:cubicBezTo>
                <a:cubicBezTo>
                  <a:pt x="7635182" y="4346525"/>
                  <a:pt x="7666575" y="4313318"/>
                  <a:pt x="7720711" y="4273692"/>
                </a:cubicBezTo>
                <a:close/>
                <a:moveTo>
                  <a:pt x="4377436" y="4273692"/>
                </a:moveTo>
                <a:lnTo>
                  <a:pt x="4377436" y="4502236"/>
                </a:lnTo>
                <a:cubicBezTo>
                  <a:pt x="4377436" y="4558047"/>
                  <a:pt x="4374227" y="4592510"/>
                  <a:pt x="4367809" y="4605625"/>
                </a:cubicBezTo>
                <a:cubicBezTo>
                  <a:pt x="4361390" y="4618741"/>
                  <a:pt x="4347577" y="4625299"/>
                  <a:pt x="4326370" y="4625299"/>
                </a:cubicBezTo>
                <a:cubicBezTo>
                  <a:pt x="4304045" y="4625299"/>
                  <a:pt x="4289116" y="4616927"/>
                  <a:pt x="4281582" y="4600184"/>
                </a:cubicBezTo>
                <a:cubicBezTo>
                  <a:pt x="4274048" y="4583441"/>
                  <a:pt x="4270280" y="4546327"/>
                  <a:pt x="4270280" y="4488842"/>
                </a:cubicBezTo>
                <a:cubicBezTo>
                  <a:pt x="4270280" y="4438612"/>
                  <a:pt x="4274605" y="4400103"/>
                  <a:pt x="4283256" y="4373314"/>
                </a:cubicBezTo>
                <a:cubicBezTo>
                  <a:pt x="4291907" y="4346525"/>
                  <a:pt x="4323300" y="4313318"/>
                  <a:pt x="4377436" y="4273692"/>
                </a:cubicBezTo>
                <a:close/>
                <a:moveTo>
                  <a:pt x="9734783" y="3907017"/>
                </a:moveTo>
                <a:lnTo>
                  <a:pt x="9769107" y="3907017"/>
                </a:lnTo>
                <a:lnTo>
                  <a:pt x="9769107" y="4172396"/>
                </a:lnTo>
                <a:cubicBezTo>
                  <a:pt x="9725574" y="4172396"/>
                  <a:pt x="9695576" y="4164164"/>
                  <a:pt x="9679112" y="4147700"/>
                </a:cubicBezTo>
                <a:cubicBezTo>
                  <a:pt x="9662648" y="4131236"/>
                  <a:pt x="9654416" y="4096215"/>
                  <a:pt x="9654416" y="4042637"/>
                </a:cubicBezTo>
                <a:lnTo>
                  <a:pt x="9654416" y="4028405"/>
                </a:lnTo>
                <a:cubicBezTo>
                  <a:pt x="9654416" y="3975943"/>
                  <a:pt x="9661671" y="3942596"/>
                  <a:pt x="9676182" y="3928364"/>
                </a:cubicBezTo>
                <a:cubicBezTo>
                  <a:pt x="9690693" y="3914133"/>
                  <a:pt x="9710226" y="3907017"/>
                  <a:pt x="9734783" y="3907017"/>
                </a:cubicBezTo>
                <a:close/>
                <a:moveTo>
                  <a:pt x="2012837" y="3867670"/>
                </a:moveTo>
                <a:cubicBezTo>
                  <a:pt x="2032928" y="3867670"/>
                  <a:pt x="2046044" y="3875065"/>
                  <a:pt x="2052183" y="3889855"/>
                </a:cubicBezTo>
                <a:cubicBezTo>
                  <a:pt x="2058322" y="3904645"/>
                  <a:pt x="2061392" y="3940503"/>
                  <a:pt x="2061392" y="3997430"/>
                </a:cubicBezTo>
                <a:lnTo>
                  <a:pt x="2061392" y="4509771"/>
                </a:lnTo>
                <a:cubicBezTo>
                  <a:pt x="2061392" y="4557768"/>
                  <a:pt x="2058183" y="4589022"/>
                  <a:pt x="2051765" y="4603533"/>
                </a:cubicBezTo>
                <a:cubicBezTo>
                  <a:pt x="2045346" y="4618043"/>
                  <a:pt x="2032091" y="4625299"/>
                  <a:pt x="2012000" y="4625299"/>
                </a:cubicBezTo>
                <a:cubicBezTo>
                  <a:pt x="1992466" y="4625299"/>
                  <a:pt x="1979350" y="4617346"/>
                  <a:pt x="1972653" y="4601440"/>
                </a:cubicBezTo>
                <a:cubicBezTo>
                  <a:pt x="1965956" y="4585534"/>
                  <a:pt x="1962607" y="4551350"/>
                  <a:pt x="1962607" y="4498888"/>
                </a:cubicBezTo>
                <a:lnTo>
                  <a:pt x="1962607" y="3997430"/>
                </a:lnTo>
                <a:cubicBezTo>
                  <a:pt x="1962607" y="3940503"/>
                  <a:pt x="1965956" y="3904645"/>
                  <a:pt x="1972653" y="3889855"/>
                </a:cubicBezTo>
                <a:cubicBezTo>
                  <a:pt x="1979350" y="3875065"/>
                  <a:pt x="1992745" y="3867670"/>
                  <a:pt x="2012837" y="3867670"/>
                </a:cubicBezTo>
                <a:close/>
                <a:moveTo>
                  <a:pt x="10959415" y="3691030"/>
                </a:moveTo>
                <a:lnTo>
                  <a:pt x="10959415" y="4801939"/>
                </a:lnTo>
                <a:lnTo>
                  <a:pt x="11267489" y="4801939"/>
                </a:lnTo>
                <a:lnTo>
                  <a:pt x="11502731" y="4201697"/>
                </a:lnTo>
                <a:lnTo>
                  <a:pt x="11502731" y="4801939"/>
                </a:lnTo>
                <a:lnTo>
                  <a:pt x="11797411" y="4801939"/>
                </a:lnTo>
                <a:lnTo>
                  <a:pt x="11797411" y="3691030"/>
                </a:lnTo>
                <a:lnTo>
                  <a:pt x="11485151" y="3691030"/>
                </a:lnTo>
                <a:lnTo>
                  <a:pt x="11254095" y="4286250"/>
                </a:lnTo>
                <a:lnTo>
                  <a:pt x="11254095" y="3691030"/>
                </a:lnTo>
                <a:close/>
                <a:moveTo>
                  <a:pt x="10170738" y="3691030"/>
                </a:moveTo>
                <a:lnTo>
                  <a:pt x="10170738" y="3923760"/>
                </a:lnTo>
                <a:lnTo>
                  <a:pt x="10364958" y="3923760"/>
                </a:lnTo>
                <a:lnTo>
                  <a:pt x="10364958" y="4801939"/>
                </a:lnTo>
                <a:lnTo>
                  <a:pt x="10702333" y="4801939"/>
                </a:lnTo>
                <a:lnTo>
                  <a:pt x="10702333" y="3923760"/>
                </a:lnTo>
                <a:lnTo>
                  <a:pt x="10895717" y="3923760"/>
                </a:lnTo>
                <a:lnTo>
                  <a:pt x="10895717" y="3691030"/>
                </a:lnTo>
                <a:close/>
                <a:moveTo>
                  <a:pt x="9855334" y="3691030"/>
                </a:moveTo>
                <a:cubicBezTo>
                  <a:pt x="9642696" y="3691030"/>
                  <a:pt x="9504425" y="3715168"/>
                  <a:pt x="9440522" y="3763444"/>
                </a:cubicBezTo>
                <a:cubicBezTo>
                  <a:pt x="9376619" y="3811720"/>
                  <a:pt x="9344667" y="3891111"/>
                  <a:pt x="9344667" y="4001616"/>
                </a:cubicBezTo>
                <a:cubicBezTo>
                  <a:pt x="9344667" y="4101517"/>
                  <a:pt x="9356666" y="4170861"/>
                  <a:pt x="9380665" y="4209650"/>
                </a:cubicBezTo>
                <a:cubicBezTo>
                  <a:pt x="9404664" y="4248438"/>
                  <a:pt x="9457125" y="4271460"/>
                  <a:pt x="9538051" y="4278715"/>
                </a:cubicBezTo>
                <a:cubicBezTo>
                  <a:pt x="9475543" y="4295458"/>
                  <a:pt x="9431313" y="4312201"/>
                  <a:pt x="9405361" y="4328945"/>
                </a:cubicBezTo>
                <a:cubicBezTo>
                  <a:pt x="9379409" y="4345688"/>
                  <a:pt x="9362806" y="4368710"/>
                  <a:pt x="9355550" y="4398010"/>
                </a:cubicBezTo>
                <a:cubicBezTo>
                  <a:pt x="9348295" y="4427311"/>
                  <a:pt x="9344667" y="4475168"/>
                  <a:pt x="9344667" y="4541583"/>
                </a:cubicBezTo>
                <a:lnTo>
                  <a:pt x="9344667" y="4801939"/>
                </a:lnTo>
                <a:lnTo>
                  <a:pt x="9654416" y="4801939"/>
                </a:lnTo>
                <a:lnTo>
                  <a:pt x="9654416" y="4496376"/>
                </a:lnTo>
                <a:cubicBezTo>
                  <a:pt x="9654416" y="4445589"/>
                  <a:pt x="9662648" y="4410986"/>
                  <a:pt x="9679112" y="4392569"/>
                </a:cubicBezTo>
                <a:cubicBezTo>
                  <a:pt x="9695576" y="4374151"/>
                  <a:pt x="9725574" y="4364942"/>
                  <a:pt x="9769107" y="4364942"/>
                </a:cubicBezTo>
                <a:lnTo>
                  <a:pt x="9769107" y="4801939"/>
                </a:lnTo>
                <a:lnTo>
                  <a:pt x="10105644" y="4801939"/>
                </a:lnTo>
                <a:lnTo>
                  <a:pt x="10105644" y="3691030"/>
                </a:lnTo>
                <a:close/>
                <a:moveTo>
                  <a:pt x="8178116" y="3691030"/>
                </a:moveTo>
                <a:lnTo>
                  <a:pt x="8178116" y="4801939"/>
                </a:lnTo>
                <a:lnTo>
                  <a:pt x="8467772" y="4801939"/>
                </a:lnTo>
                <a:lnTo>
                  <a:pt x="8467772" y="4035939"/>
                </a:lnTo>
                <a:lnTo>
                  <a:pt x="8613438" y="4801939"/>
                </a:lnTo>
                <a:lnTo>
                  <a:pt x="8798449" y="4801939"/>
                </a:lnTo>
                <a:lnTo>
                  <a:pt x="8939092" y="4035939"/>
                </a:lnTo>
                <a:lnTo>
                  <a:pt x="8939092" y="4801939"/>
                </a:lnTo>
                <a:lnTo>
                  <a:pt x="9228749" y="4801939"/>
                </a:lnTo>
                <a:lnTo>
                  <a:pt x="9228749" y="3691030"/>
                </a:lnTo>
                <a:lnTo>
                  <a:pt x="8803682" y="3691030"/>
                </a:lnTo>
                <a:lnTo>
                  <a:pt x="8705525" y="4305504"/>
                </a:lnTo>
                <a:lnTo>
                  <a:pt x="8597322" y="3691030"/>
                </a:lnTo>
                <a:close/>
                <a:moveTo>
                  <a:pt x="6396941" y="3691030"/>
                </a:moveTo>
                <a:lnTo>
                  <a:pt x="6396941" y="4801939"/>
                </a:lnTo>
                <a:lnTo>
                  <a:pt x="6732641" y="4801939"/>
                </a:lnTo>
                <a:lnTo>
                  <a:pt x="6732641" y="3923760"/>
                </a:lnTo>
                <a:lnTo>
                  <a:pt x="6852355" y="3923760"/>
                </a:lnTo>
                <a:lnTo>
                  <a:pt x="6852355" y="4801939"/>
                </a:lnTo>
                <a:lnTo>
                  <a:pt x="7188893" y="4801939"/>
                </a:lnTo>
                <a:lnTo>
                  <a:pt x="7188893" y="3691030"/>
                </a:lnTo>
                <a:close/>
                <a:moveTo>
                  <a:pt x="5130116" y="3691030"/>
                </a:moveTo>
                <a:lnTo>
                  <a:pt x="5130116" y="4801939"/>
                </a:lnTo>
                <a:lnTo>
                  <a:pt x="5438190" y="4801939"/>
                </a:lnTo>
                <a:lnTo>
                  <a:pt x="5673431" y="4201697"/>
                </a:lnTo>
                <a:lnTo>
                  <a:pt x="5673431" y="4801939"/>
                </a:lnTo>
                <a:lnTo>
                  <a:pt x="5968111" y="4801939"/>
                </a:lnTo>
                <a:lnTo>
                  <a:pt x="5968111" y="3691030"/>
                </a:lnTo>
                <a:lnTo>
                  <a:pt x="5655851" y="3691030"/>
                </a:lnTo>
                <a:lnTo>
                  <a:pt x="5424795" y="4286250"/>
                </a:lnTo>
                <a:lnTo>
                  <a:pt x="5424795" y="3691030"/>
                </a:lnTo>
                <a:close/>
                <a:moveTo>
                  <a:pt x="3377516" y="3691030"/>
                </a:moveTo>
                <a:lnTo>
                  <a:pt x="3377516" y="4801939"/>
                </a:lnTo>
                <a:lnTo>
                  <a:pt x="3714891" y="4801939"/>
                </a:lnTo>
                <a:lnTo>
                  <a:pt x="3714891" y="3882739"/>
                </a:lnTo>
                <a:lnTo>
                  <a:pt x="3909112" y="3882739"/>
                </a:lnTo>
                <a:lnTo>
                  <a:pt x="3909112" y="3691030"/>
                </a:lnTo>
                <a:close/>
                <a:moveTo>
                  <a:pt x="2872393" y="3691030"/>
                </a:moveTo>
                <a:cubicBezTo>
                  <a:pt x="2738448" y="3691030"/>
                  <a:pt x="2642873" y="3715726"/>
                  <a:pt x="2585667" y="3765119"/>
                </a:cubicBezTo>
                <a:cubicBezTo>
                  <a:pt x="2528461" y="3814511"/>
                  <a:pt x="2499858" y="3897808"/>
                  <a:pt x="2499858" y="4015010"/>
                </a:cubicBezTo>
                <a:lnTo>
                  <a:pt x="2499858" y="4064403"/>
                </a:lnTo>
                <a:lnTo>
                  <a:pt x="2820489" y="4064403"/>
                </a:lnTo>
                <a:lnTo>
                  <a:pt x="2820489" y="3973990"/>
                </a:lnTo>
                <a:cubicBezTo>
                  <a:pt x="2820489" y="3924876"/>
                  <a:pt x="2841140" y="3900320"/>
                  <a:pt x="2882440" y="3900320"/>
                </a:cubicBezTo>
                <a:cubicBezTo>
                  <a:pt x="2901973" y="3900320"/>
                  <a:pt x="2916903" y="3906738"/>
                  <a:pt x="2927228" y="3919574"/>
                </a:cubicBezTo>
                <a:cubicBezTo>
                  <a:pt x="2937552" y="3932411"/>
                  <a:pt x="2942715" y="3962548"/>
                  <a:pt x="2942715" y="4009987"/>
                </a:cubicBezTo>
                <a:lnTo>
                  <a:pt x="2942715" y="4033428"/>
                </a:lnTo>
                <a:cubicBezTo>
                  <a:pt x="2942715" y="4065798"/>
                  <a:pt x="2938111" y="4088820"/>
                  <a:pt x="2928901" y="4102493"/>
                </a:cubicBezTo>
                <a:cubicBezTo>
                  <a:pt x="2919693" y="4116167"/>
                  <a:pt x="2907833" y="4124120"/>
                  <a:pt x="2893323" y="4126352"/>
                </a:cubicBezTo>
                <a:cubicBezTo>
                  <a:pt x="2878812" y="4128585"/>
                  <a:pt x="2847837" y="4129701"/>
                  <a:pt x="2800398" y="4129701"/>
                </a:cubicBezTo>
                <a:lnTo>
                  <a:pt x="2774446" y="4129701"/>
                </a:lnTo>
                <a:lnTo>
                  <a:pt x="2774446" y="4287924"/>
                </a:lnTo>
                <a:cubicBezTo>
                  <a:pt x="2843093" y="4287924"/>
                  <a:pt x="2888299" y="4294063"/>
                  <a:pt x="2910066" y="4306341"/>
                </a:cubicBezTo>
                <a:cubicBezTo>
                  <a:pt x="2931832" y="4318620"/>
                  <a:pt x="2942715" y="4340944"/>
                  <a:pt x="2942715" y="4373314"/>
                </a:cubicBezTo>
                <a:lnTo>
                  <a:pt x="2942715" y="4443635"/>
                </a:lnTo>
                <a:cubicBezTo>
                  <a:pt x="2942715" y="4511166"/>
                  <a:pt x="2937273" y="4552884"/>
                  <a:pt x="2926390" y="4568790"/>
                </a:cubicBezTo>
                <a:cubicBezTo>
                  <a:pt x="2915507" y="4584696"/>
                  <a:pt x="2899740" y="4592649"/>
                  <a:pt x="2879091" y="4592649"/>
                </a:cubicBezTo>
                <a:cubicBezTo>
                  <a:pt x="2840024" y="4592649"/>
                  <a:pt x="2820489" y="4564744"/>
                  <a:pt x="2820489" y="4508934"/>
                </a:cubicBezTo>
                <a:lnTo>
                  <a:pt x="2820489" y="4352385"/>
                </a:lnTo>
                <a:lnTo>
                  <a:pt x="2499858" y="4352385"/>
                </a:lnTo>
                <a:lnTo>
                  <a:pt x="2499858" y="4433589"/>
                </a:lnTo>
                <a:cubicBezTo>
                  <a:pt x="2499858" y="4573116"/>
                  <a:pt x="2526926" y="4669389"/>
                  <a:pt x="2581062" y="4722409"/>
                </a:cubicBezTo>
                <a:cubicBezTo>
                  <a:pt x="2635198" y="4775429"/>
                  <a:pt x="2730076" y="4801939"/>
                  <a:pt x="2865696" y="4801939"/>
                </a:cubicBezTo>
                <a:cubicBezTo>
                  <a:pt x="2933785" y="4801939"/>
                  <a:pt x="2995735" y="4794126"/>
                  <a:pt x="3051546" y="4778499"/>
                </a:cubicBezTo>
                <a:cubicBezTo>
                  <a:pt x="3107356" y="4762872"/>
                  <a:pt x="3151306" y="4737338"/>
                  <a:pt x="3183398" y="4701899"/>
                </a:cubicBezTo>
                <a:cubicBezTo>
                  <a:pt x="3215489" y="4666459"/>
                  <a:pt x="3237115" y="4631577"/>
                  <a:pt x="3248278" y="4597254"/>
                </a:cubicBezTo>
                <a:cubicBezTo>
                  <a:pt x="3259440" y="4562930"/>
                  <a:pt x="3265021" y="4507817"/>
                  <a:pt x="3265021" y="4431915"/>
                </a:cubicBezTo>
                <a:cubicBezTo>
                  <a:pt x="3265021" y="4363268"/>
                  <a:pt x="3252463" y="4312760"/>
                  <a:pt x="3227349" y="4280389"/>
                </a:cubicBezTo>
                <a:cubicBezTo>
                  <a:pt x="3202234" y="4248019"/>
                  <a:pt x="3163166" y="4223463"/>
                  <a:pt x="3110146" y="4206720"/>
                </a:cubicBezTo>
                <a:cubicBezTo>
                  <a:pt x="3163725" y="4189418"/>
                  <a:pt x="3200559" y="4164443"/>
                  <a:pt x="3220651" y="4131794"/>
                </a:cubicBezTo>
                <a:cubicBezTo>
                  <a:pt x="3240743" y="4099145"/>
                  <a:pt x="3250789" y="4049334"/>
                  <a:pt x="3250789" y="3982361"/>
                </a:cubicBezTo>
                <a:cubicBezTo>
                  <a:pt x="3250789" y="3883018"/>
                  <a:pt x="3219814" y="3809627"/>
                  <a:pt x="3157865" y="3762189"/>
                </a:cubicBezTo>
                <a:cubicBezTo>
                  <a:pt x="3095915" y="3714750"/>
                  <a:pt x="3000757" y="3691030"/>
                  <a:pt x="2872393" y="3691030"/>
                </a:cubicBezTo>
                <a:close/>
                <a:moveTo>
                  <a:pt x="462866" y="3691030"/>
                </a:moveTo>
                <a:lnTo>
                  <a:pt x="462866" y="4801939"/>
                </a:lnTo>
                <a:lnTo>
                  <a:pt x="752523" y="4801939"/>
                </a:lnTo>
                <a:lnTo>
                  <a:pt x="752523" y="4035939"/>
                </a:lnTo>
                <a:lnTo>
                  <a:pt x="898188" y="4801939"/>
                </a:lnTo>
                <a:lnTo>
                  <a:pt x="1083200" y="4801939"/>
                </a:lnTo>
                <a:lnTo>
                  <a:pt x="1223843" y="4035939"/>
                </a:lnTo>
                <a:lnTo>
                  <a:pt x="1223843" y="4801939"/>
                </a:lnTo>
                <a:lnTo>
                  <a:pt x="1513499" y="4801939"/>
                </a:lnTo>
                <a:lnTo>
                  <a:pt x="1513499" y="3691030"/>
                </a:lnTo>
                <a:lnTo>
                  <a:pt x="1088433" y="3691030"/>
                </a:lnTo>
                <a:lnTo>
                  <a:pt x="990276" y="4305504"/>
                </a:lnTo>
                <a:lnTo>
                  <a:pt x="882073" y="3691030"/>
                </a:lnTo>
                <a:close/>
                <a:moveTo>
                  <a:pt x="7678016" y="3670938"/>
                </a:moveTo>
                <a:cubicBezTo>
                  <a:pt x="7582580" y="3670938"/>
                  <a:pt x="7505004" y="3688798"/>
                  <a:pt x="7445286" y="3724516"/>
                </a:cubicBezTo>
                <a:cubicBezTo>
                  <a:pt x="7385569" y="3760235"/>
                  <a:pt x="7345804" y="3801395"/>
                  <a:pt x="7325991" y="3847997"/>
                </a:cubicBezTo>
                <a:cubicBezTo>
                  <a:pt x="7306179" y="3894599"/>
                  <a:pt x="7296272" y="3960874"/>
                  <a:pt x="7296272" y="4046822"/>
                </a:cubicBezTo>
                <a:lnTo>
                  <a:pt x="7296272" y="4121329"/>
                </a:lnTo>
                <a:lnTo>
                  <a:pt x="7613555" y="4121329"/>
                </a:lnTo>
                <a:lnTo>
                  <a:pt x="7613555" y="4004964"/>
                </a:lnTo>
                <a:cubicBezTo>
                  <a:pt x="7613555" y="3943015"/>
                  <a:pt x="7616346" y="3904645"/>
                  <a:pt x="7621927" y="3889855"/>
                </a:cubicBezTo>
                <a:cubicBezTo>
                  <a:pt x="7627507" y="3875065"/>
                  <a:pt x="7641739" y="3867670"/>
                  <a:pt x="7664621" y="3867670"/>
                </a:cubicBezTo>
                <a:cubicBezTo>
                  <a:pt x="7684714" y="3867670"/>
                  <a:pt x="7699084" y="3876461"/>
                  <a:pt x="7707735" y="3894041"/>
                </a:cubicBezTo>
                <a:cubicBezTo>
                  <a:pt x="7716385" y="3911621"/>
                  <a:pt x="7720711" y="3949433"/>
                  <a:pt x="7720711" y="4007476"/>
                </a:cubicBezTo>
                <a:cubicBezTo>
                  <a:pt x="7720711" y="4053799"/>
                  <a:pt x="7716805" y="4084494"/>
                  <a:pt x="7708991" y="4099563"/>
                </a:cubicBezTo>
                <a:cubicBezTo>
                  <a:pt x="7701178" y="4114632"/>
                  <a:pt x="7641739" y="4143933"/>
                  <a:pt x="7530676" y="4187465"/>
                </a:cubicBezTo>
                <a:cubicBezTo>
                  <a:pt x="7426869" y="4227649"/>
                  <a:pt x="7361850" y="4262809"/>
                  <a:pt x="7335619" y="4292947"/>
                </a:cubicBezTo>
                <a:cubicBezTo>
                  <a:pt x="7309388" y="4323085"/>
                  <a:pt x="7296272" y="4379732"/>
                  <a:pt x="7296272" y="4462890"/>
                </a:cubicBezTo>
                <a:lnTo>
                  <a:pt x="7296272" y="4554140"/>
                </a:lnTo>
                <a:cubicBezTo>
                  <a:pt x="7296272" y="4666319"/>
                  <a:pt x="7320968" y="4739013"/>
                  <a:pt x="7370361" y="4772220"/>
                </a:cubicBezTo>
                <a:cubicBezTo>
                  <a:pt x="7419753" y="4805427"/>
                  <a:pt x="7474029" y="4822031"/>
                  <a:pt x="7533188" y="4822031"/>
                </a:cubicBezTo>
                <a:cubicBezTo>
                  <a:pt x="7578394" y="4822031"/>
                  <a:pt x="7617322" y="4812107"/>
                  <a:pt x="7649971" y="4792259"/>
                </a:cubicBezTo>
                <a:cubicBezTo>
                  <a:pt x="7682620" y="4772412"/>
                  <a:pt x="7709270" y="4742640"/>
                  <a:pt x="7729920" y="4702945"/>
                </a:cubicBezTo>
                <a:lnTo>
                  <a:pt x="7729920" y="4801939"/>
                </a:lnTo>
                <a:lnTo>
                  <a:pt x="8058923" y="4801939"/>
                </a:lnTo>
                <a:lnTo>
                  <a:pt x="8058923" y="4244392"/>
                </a:lnTo>
                <a:cubicBezTo>
                  <a:pt x="8058923" y="4060775"/>
                  <a:pt x="8053063" y="3939527"/>
                  <a:pt x="8041342" y="3880646"/>
                </a:cubicBezTo>
                <a:cubicBezTo>
                  <a:pt x="8029622" y="3821766"/>
                  <a:pt x="7994741" y="3772095"/>
                  <a:pt x="7936698" y="3731632"/>
                </a:cubicBezTo>
                <a:cubicBezTo>
                  <a:pt x="7878655" y="3691170"/>
                  <a:pt x="7792427" y="3670938"/>
                  <a:pt x="7678016" y="3670938"/>
                </a:cubicBezTo>
                <a:close/>
                <a:moveTo>
                  <a:pt x="4334741" y="3670938"/>
                </a:moveTo>
                <a:cubicBezTo>
                  <a:pt x="4239306" y="3670938"/>
                  <a:pt x="4161729" y="3688798"/>
                  <a:pt x="4102012" y="3724516"/>
                </a:cubicBezTo>
                <a:cubicBezTo>
                  <a:pt x="4042294" y="3760235"/>
                  <a:pt x="4002529" y="3801395"/>
                  <a:pt x="3982717" y="3847997"/>
                </a:cubicBezTo>
                <a:cubicBezTo>
                  <a:pt x="3962904" y="3894599"/>
                  <a:pt x="3952998" y="3960874"/>
                  <a:pt x="3952998" y="4046822"/>
                </a:cubicBezTo>
                <a:lnTo>
                  <a:pt x="3952998" y="4121329"/>
                </a:lnTo>
                <a:lnTo>
                  <a:pt x="4270280" y="4121329"/>
                </a:lnTo>
                <a:lnTo>
                  <a:pt x="4270280" y="4004964"/>
                </a:lnTo>
                <a:cubicBezTo>
                  <a:pt x="4270280" y="3943015"/>
                  <a:pt x="4273070" y="3904645"/>
                  <a:pt x="4278652" y="3889855"/>
                </a:cubicBezTo>
                <a:cubicBezTo>
                  <a:pt x="4284232" y="3875065"/>
                  <a:pt x="4298464" y="3867670"/>
                  <a:pt x="4321347" y="3867670"/>
                </a:cubicBezTo>
                <a:cubicBezTo>
                  <a:pt x="4341438" y="3867670"/>
                  <a:pt x="4355809" y="3876461"/>
                  <a:pt x="4364460" y="3894041"/>
                </a:cubicBezTo>
                <a:cubicBezTo>
                  <a:pt x="4373111" y="3911621"/>
                  <a:pt x="4377436" y="3949433"/>
                  <a:pt x="4377436" y="4007476"/>
                </a:cubicBezTo>
                <a:cubicBezTo>
                  <a:pt x="4377436" y="4053799"/>
                  <a:pt x="4373529" y="4084494"/>
                  <a:pt x="4365717" y="4099563"/>
                </a:cubicBezTo>
                <a:cubicBezTo>
                  <a:pt x="4357902" y="4114632"/>
                  <a:pt x="4298464" y="4143933"/>
                  <a:pt x="4187402" y="4187465"/>
                </a:cubicBezTo>
                <a:cubicBezTo>
                  <a:pt x="4083594" y="4227649"/>
                  <a:pt x="4018574" y="4262809"/>
                  <a:pt x="3992344" y="4292947"/>
                </a:cubicBezTo>
                <a:cubicBezTo>
                  <a:pt x="3966113" y="4323085"/>
                  <a:pt x="3952998" y="4379732"/>
                  <a:pt x="3952998" y="4462890"/>
                </a:cubicBezTo>
                <a:lnTo>
                  <a:pt x="3952998" y="4554140"/>
                </a:lnTo>
                <a:cubicBezTo>
                  <a:pt x="3952998" y="4666319"/>
                  <a:pt x="3977694" y="4739013"/>
                  <a:pt x="4027086" y="4772220"/>
                </a:cubicBezTo>
                <a:cubicBezTo>
                  <a:pt x="4076479" y="4805427"/>
                  <a:pt x="4130754" y="4822031"/>
                  <a:pt x="4189913" y="4822031"/>
                </a:cubicBezTo>
                <a:cubicBezTo>
                  <a:pt x="4235119" y="4822031"/>
                  <a:pt x="4274048" y="4812107"/>
                  <a:pt x="4306696" y="4792259"/>
                </a:cubicBezTo>
                <a:cubicBezTo>
                  <a:pt x="4339346" y="4772412"/>
                  <a:pt x="4365995" y="4742640"/>
                  <a:pt x="4386645" y="4702945"/>
                </a:cubicBezTo>
                <a:lnTo>
                  <a:pt x="4386645" y="4801939"/>
                </a:lnTo>
                <a:lnTo>
                  <a:pt x="4715648" y="4801939"/>
                </a:lnTo>
                <a:lnTo>
                  <a:pt x="4715648" y="4244392"/>
                </a:lnTo>
                <a:cubicBezTo>
                  <a:pt x="4715648" y="4060775"/>
                  <a:pt x="4709788" y="3939527"/>
                  <a:pt x="4698068" y="3880646"/>
                </a:cubicBezTo>
                <a:cubicBezTo>
                  <a:pt x="4686348" y="3821766"/>
                  <a:pt x="4651466" y="3772095"/>
                  <a:pt x="4593423" y="3731632"/>
                </a:cubicBezTo>
                <a:cubicBezTo>
                  <a:pt x="4535380" y="3691170"/>
                  <a:pt x="4449152" y="3670938"/>
                  <a:pt x="4334741" y="3670938"/>
                </a:cubicBezTo>
                <a:close/>
                <a:moveTo>
                  <a:pt x="2001116" y="3670938"/>
                </a:moveTo>
                <a:cubicBezTo>
                  <a:pt x="1910703" y="3670938"/>
                  <a:pt x="1836475" y="3688519"/>
                  <a:pt x="1778432" y="3723679"/>
                </a:cubicBezTo>
                <a:cubicBezTo>
                  <a:pt x="1720390" y="3758840"/>
                  <a:pt x="1680206" y="3805442"/>
                  <a:pt x="1657881" y="3863485"/>
                </a:cubicBezTo>
                <a:cubicBezTo>
                  <a:pt x="1635557" y="3921528"/>
                  <a:pt x="1624395" y="4002174"/>
                  <a:pt x="1624395" y="4105423"/>
                </a:cubicBezTo>
                <a:lnTo>
                  <a:pt x="1624395" y="4390057"/>
                </a:lnTo>
                <a:cubicBezTo>
                  <a:pt x="1624395" y="4484377"/>
                  <a:pt x="1630534" y="4555117"/>
                  <a:pt x="1642813" y="4602277"/>
                </a:cubicBezTo>
                <a:cubicBezTo>
                  <a:pt x="1655091" y="4649437"/>
                  <a:pt x="1675601" y="4689620"/>
                  <a:pt x="1704344" y="4722828"/>
                </a:cubicBezTo>
                <a:cubicBezTo>
                  <a:pt x="1733086" y="4756035"/>
                  <a:pt x="1773409" y="4780871"/>
                  <a:pt x="1825313" y="4797335"/>
                </a:cubicBezTo>
                <a:cubicBezTo>
                  <a:pt x="1877217" y="4813799"/>
                  <a:pt x="1940562" y="4822031"/>
                  <a:pt x="2015348" y="4822031"/>
                </a:cubicBezTo>
                <a:cubicBezTo>
                  <a:pt x="2082321" y="4822031"/>
                  <a:pt x="2141620" y="4812403"/>
                  <a:pt x="2193244" y="4793149"/>
                </a:cubicBezTo>
                <a:cubicBezTo>
                  <a:pt x="2244869" y="4773894"/>
                  <a:pt x="2287146" y="4744036"/>
                  <a:pt x="2320074" y="4703573"/>
                </a:cubicBezTo>
                <a:cubicBezTo>
                  <a:pt x="2353002" y="4663110"/>
                  <a:pt x="2374489" y="4619578"/>
                  <a:pt x="2384535" y="4572976"/>
                </a:cubicBezTo>
                <a:cubicBezTo>
                  <a:pt x="2394581" y="4526374"/>
                  <a:pt x="2399603" y="4453123"/>
                  <a:pt x="2399603" y="4353222"/>
                </a:cubicBezTo>
                <a:lnTo>
                  <a:pt x="2399603" y="4081146"/>
                </a:lnTo>
                <a:cubicBezTo>
                  <a:pt x="2399603" y="4002453"/>
                  <a:pt x="2394162" y="3943852"/>
                  <a:pt x="2383279" y="3905343"/>
                </a:cubicBezTo>
                <a:cubicBezTo>
                  <a:pt x="2372396" y="3866833"/>
                  <a:pt x="2352165" y="3829440"/>
                  <a:pt x="2322585" y="3793163"/>
                </a:cubicBezTo>
                <a:cubicBezTo>
                  <a:pt x="2293006" y="3756887"/>
                  <a:pt x="2251008" y="3727446"/>
                  <a:pt x="2196593" y="3704843"/>
                </a:cubicBezTo>
                <a:cubicBezTo>
                  <a:pt x="2142178" y="3682240"/>
                  <a:pt x="2077019" y="3670938"/>
                  <a:pt x="2001116" y="3670938"/>
                </a:cubicBezTo>
                <a:close/>
                <a:moveTo>
                  <a:pt x="7586263" y="2123256"/>
                </a:moveTo>
                <a:cubicBezTo>
                  <a:pt x="7640213" y="2123256"/>
                  <a:pt x="7674320" y="2129923"/>
                  <a:pt x="7688582" y="2143255"/>
                </a:cubicBezTo>
                <a:cubicBezTo>
                  <a:pt x="7702845" y="2156588"/>
                  <a:pt x="7709977" y="2189919"/>
                  <a:pt x="7709977" y="2243249"/>
                </a:cubicBezTo>
                <a:lnTo>
                  <a:pt x="7709977" y="2285107"/>
                </a:lnTo>
                <a:cubicBezTo>
                  <a:pt x="7709977" y="2338437"/>
                  <a:pt x="7701915" y="2372388"/>
                  <a:pt x="7685792" y="2386961"/>
                </a:cubicBezTo>
                <a:cubicBezTo>
                  <a:pt x="7669669" y="2401534"/>
                  <a:pt x="7636493" y="2408820"/>
                  <a:pt x="7586263" y="2408820"/>
                </a:cubicBezTo>
                <a:close/>
                <a:moveTo>
                  <a:pt x="8567338" y="2081398"/>
                </a:moveTo>
                <a:cubicBezTo>
                  <a:pt x="8626869" y="2083259"/>
                  <a:pt x="8662992" y="2091010"/>
                  <a:pt x="8675704" y="2104653"/>
                </a:cubicBezTo>
                <a:cubicBezTo>
                  <a:pt x="8688416" y="2118295"/>
                  <a:pt x="8694772" y="2157053"/>
                  <a:pt x="8694772" y="2220925"/>
                </a:cubicBezTo>
                <a:lnTo>
                  <a:pt x="8694772" y="2270224"/>
                </a:lnTo>
                <a:cubicBezTo>
                  <a:pt x="8694772" y="2337197"/>
                  <a:pt x="8685936" y="2377039"/>
                  <a:pt x="8668262" y="2389752"/>
                </a:cubicBezTo>
                <a:cubicBezTo>
                  <a:pt x="8650588" y="2402464"/>
                  <a:pt x="8616948" y="2408820"/>
                  <a:pt x="8567338" y="2408820"/>
                </a:cubicBezTo>
                <a:close/>
                <a:moveTo>
                  <a:pt x="3631231" y="1712118"/>
                </a:moveTo>
                <a:lnTo>
                  <a:pt x="3728900" y="1712118"/>
                </a:lnTo>
                <a:lnTo>
                  <a:pt x="3728900" y="2371613"/>
                </a:lnTo>
                <a:lnTo>
                  <a:pt x="3519610" y="2371613"/>
                </a:lnTo>
                <a:cubicBezTo>
                  <a:pt x="3594024" y="2170075"/>
                  <a:pt x="3631231" y="1954584"/>
                  <a:pt x="3631231" y="1725141"/>
                </a:cubicBezTo>
                <a:close/>
                <a:moveTo>
                  <a:pt x="7586263" y="1692585"/>
                </a:moveTo>
                <a:cubicBezTo>
                  <a:pt x="7640213" y="1692585"/>
                  <a:pt x="7674320" y="1699406"/>
                  <a:pt x="7688582" y="1713049"/>
                </a:cubicBezTo>
                <a:cubicBezTo>
                  <a:pt x="7702845" y="1726692"/>
                  <a:pt x="7709977" y="1751186"/>
                  <a:pt x="7709977" y="1786533"/>
                </a:cubicBezTo>
                <a:cubicBezTo>
                  <a:pt x="7709977" y="1828701"/>
                  <a:pt x="7703621" y="1856916"/>
                  <a:pt x="7690908" y="1871179"/>
                </a:cubicBezTo>
                <a:cubicBezTo>
                  <a:pt x="7678195" y="1885441"/>
                  <a:pt x="7643314" y="1892573"/>
                  <a:pt x="7586263" y="1892573"/>
                </a:cubicBezTo>
                <a:close/>
                <a:moveTo>
                  <a:pt x="9607237" y="1630263"/>
                </a:moveTo>
                <a:cubicBezTo>
                  <a:pt x="9628321" y="1630263"/>
                  <a:pt x="9642274" y="1639565"/>
                  <a:pt x="9649095" y="1658168"/>
                </a:cubicBezTo>
                <a:cubicBezTo>
                  <a:pt x="9655916" y="1676772"/>
                  <a:pt x="9659327" y="1718010"/>
                  <a:pt x="9659327" y="1781882"/>
                </a:cubicBezTo>
                <a:lnTo>
                  <a:pt x="9659327" y="1872109"/>
                </a:lnTo>
                <a:lnTo>
                  <a:pt x="9549566" y="1872109"/>
                </a:lnTo>
                <a:lnTo>
                  <a:pt x="9549566" y="1781882"/>
                </a:lnTo>
                <a:cubicBezTo>
                  <a:pt x="9549566" y="1712429"/>
                  <a:pt x="9552667" y="1669795"/>
                  <a:pt x="9558868" y="1653983"/>
                </a:cubicBezTo>
                <a:cubicBezTo>
                  <a:pt x="9565069" y="1638170"/>
                  <a:pt x="9581192" y="1630263"/>
                  <a:pt x="9607237" y="1630263"/>
                </a:cubicBezTo>
                <a:close/>
                <a:moveTo>
                  <a:pt x="6662152" y="1630263"/>
                </a:moveTo>
                <a:cubicBezTo>
                  <a:pt x="6684476" y="1630263"/>
                  <a:pt x="6699049" y="1638480"/>
                  <a:pt x="6705870" y="1654913"/>
                </a:cubicBezTo>
                <a:cubicBezTo>
                  <a:pt x="6712692" y="1671346"/>
                  <a:pt x="6716102" y="1711188"/>
                  <a:pt x="6716102" y="1774440"/>
                </a:cubicBezTo>
                <a:lnTo>
                  <a:pt x="6716102" y="2343708"/>
                </a:lnTo>
                <a:cubicBezTo>
                  <a:pt x="6716102" y="2397038"/>
                  <a:pt x="6712536" y="2431765"/>
                  <a:pt x="6705405" y="2447888"/>
                </a:cubicBezTo>
                <a:cubicBezTo>
                  <a:pt x="6698274" y="2464011"/>
                  <a:pt x="6683546" y="2472072"/>
                  <a:pt x="6661222" y="2472072"/>
                </a:cubicBezTo>
                <a:cubicBezTo>
                  <a:pt x="6639518" y="2472072"/>
                  <a:pt x="6624945" y="2463235"/>
                  <a:pt x="6617504" y="2445562"/>
                </a:cubicBezTo>
                <a:cubicBezTo>
                  <a:pt x="6610062" y="2427889"/>
                  <a:pt x="6606342" y="2389907"/>
                  <a:pt x="6606342" y="2331616"/>
                </a:cubicBezTo>
                <a:lnTo>
                  <a:pt x="6606342" y="1774440"/>
                </a:lnTo>
                <a:cubicBezTo>
                  <a:pt x="6606342" y="1711188"/>
                  <a:pt x="6610062" y="1671346"/>
                  <a:pt x="6617504" y="1654913"/>
                </a:cubicBezTo>
                <a:cubicBezTo>
                  <a:pt x="6624945" y="1638480"/>
                  <a:pt x="6639828" y="1630263"/>
                  <a:pt x="6662152" y="1630263"/>
                </a:cubicBezTo>
                <a:close/>
                <a:moveTo>
                  <a:pt x="5685505" y="1630263"/>
                </a:moveTo>
                <a:cubicBezTo>
                  <a:pt x="5710930" y="1630263"/>
                  <a:pt x="5726433" y="1638324"/>
                  <a:pt x="5732014" y="1654448"/>
                </a:cubicBezTo>
                <a:cubicBezTo>
                  <a:pt x="5737595" y="1670571"/>
                  <a:pt x="5740386" y="1716770"/>
                  <a:pt x="5740386" y="1793044"/>
                </a:cubicBezTo>
                <a:lnTo>
                  <a:pt x="5740386" y="2322314"/>
                </a:lnTo>
                <a:cubicBezTo>
                  <a:pt x="5740386" y="2388046"/>
                  <a:pt x="5737440" y="2429439"/>
                  <a:pt x="5731548" y="2446492"/>
                </a:cubicBezTo>
                <a:cubicBezTo>
                  <a:pt x="5725658" y="2463545"/>
                  <a:pt x="5710620" y="2472072"/>
                  <a:pt x="5686435" y="2472072"/>
                </a:cubicBezTo>
                <a:cubicBezTo>
                  <a:pt x="5661631" y="2472072"/>
                  <a:pt x="5645507" y="2462770"/>
                  <a:pt x="5638066" y="2444167"/>
                </a:cubicBezTo>
                <a:cubicBezTo>
                  <a:pt x="5630625" y="2425563"/>
                  <a:pt x="5626904" y="2379055"/>
                  <a:pt x="5626904" y="2304640"/>
                </a:cubicBezTo>
                <a:lnTo>
                  <a:pt x="5626904" y="1793044"/>
                </a:lnTo>
                <a:cubicBezTo>
                  <a:pt x="5626904" y="1721730"/>
                  <a:pt x="5630470" y="1676772"/>
                  <a:pt x="5637601" y="1658168"/>
                </a:cubicBezTo>
                <a:cubicBezTo>
                  <a:pt x="5644732" y="1639565"/>
                  <a:pt x="5660701" y="1630263"/>
                  <a:pt x="5685505" y="1630263"/>
                </a:cubicBezTo>
                <a:close/>
                <a:moveTo>
                  <a:pt x="4700002" y="1630263"/>
                </a:moveTo>
                <a:cubicBezTo>
                  <a:pt x="4722327" y="1630263"/>
                  <a:pt x="4736899" y="1638480"/>
                  <a:pt x="4743721" y="1654913"/>
                </a:cubicBezTo>
                <a:cubicBezTo>
                  <a:pt x="4750542" y="1671346"/>
                  <a:pt x="4753953" y="1711188"/>
                  <a:pt x="4753953" y="1774440"/>
                </a:cubicBezTo>
                <a:lnTo>
                  <a:pt x="4753953" y="2343708"/>
                </a:lnTo>
                <a:cubicBezTo>
                  <a:pt x="4753953" y="2397038"/>
                  <a:pt x="4750387" y="2431765"/>
                  <a:pt x="4743256" y="2447888"/>
                </a:cubicBezTo>
                <a:cubicBezTo>
                  <a:pt x="4736124" y="2464011"/>
                  <a:pt x="4721396" y="2472072"/>
                  <a:pt x="4699072" y="2472072"/>
                </a:cubicBezTo>
                <a:cubicBezTo>
                  <a:pt x="4677368" y="2472072"/>
                  <a:pt x="4662795" y="2463235"/>
                  <a:pt x="4655354" y="2445562"/>
                </a:cubicBezTo>
                <a:cubicBezTo>
                  <a:pt x="4647913" y="2427889"/>
                  <a:pt x="4644192" y="2389907"/>
                  <a:pt x="4644192" y="2331616"/>
                </a:cubicBezTo>
                <a:lnTo>
                  <a:pt x="4644192" y="1774440"/>
                </a:lnTo>
                <a:cubicBezTo>
                  <a:pt x="4644192" y="1711188"/>
                  <a:pt x="4647913" y="1671346"/>
                  <a:pt x="4655354" y="1654913"/>
                </a:cubicBezTo>
                <a:cubicBezTo>
                  <a:pt x="4662795" y="1638480"/>
                  <a:pt x="4677678" y="1630263"/>
                  <a:pt x="4700002" y="1630263"/>
                </a:cubicBezTo>
                <a:close/>
                <a:moveTo>
                  <a:pt x="8194338" y="1433996"/>
                </a:moveTo>
                <a:lnTo>
                  <a:pt x="8194338" y="2668339"/>
                </a:lnTo>
                <a:lnTo>
                  <a:pt x="8628730" y="2668339"/>
                </a:lnTo>
                <a:cubicBezTo>
                  <a:pt x="8756474" y="2668339"/>
                  <a:pt x="8848561" y="2662293"/>
                  <a:pt x="8904992" y="2650201"/>
                </a:cubicBezTo>
                <a:cubicBezTo>
                  <a:pt x="8961423" y="2638109"/>
                  <a:pt x="9002815" y="2607568"/>
                  <a:pt x="9029170" y="2558578"/>
                </a:cubicBezTo>
                <a:cubicBezTo>
                  <a:pt x="9055526" y="2509589"/>
                  <a:pt x="9068703" y="2428664"/>
                  <a:pt x="9068703" y="2315803"/>
                </a:cubicBezTo>
                <a:lnTo>
                  <a:pt x="9068703" y="2190229"/>
                </a:lnTo>
                <a:cubicBezTo>
                  <a:pt x="9068703" y="2085429"/>
                  <a:pt x="9054750" y="2008845"/>
                  <a:pt x="9026845" y="1960475"/>
                </a:cubicBezTo>
                <a:cubicBezTo>
                  <a:pt x="8998939" y="1912106"/>
                  <a:pt x="8955532" y="1880790"/>
                  <a:pt x="8896620" y="1866528"/>
                </a:cubicBezTo>
                <a:cubicBezTo>
                  <a:pt x="8837709" y="1852265"/>
                  <a:pt x="8748412" y="1845134"/>
                  <a:pt x="8628730" y="1845134"/>
                </a:cubicBezTo>
                <a:lnTo>
                  <a:pt x="8567338" y="1845134"/>
                </a:lnTo>
                <a:lnTo>
                  <a:pt x="8567338" y="1433996"/>
                </a:lnTo>
                <a:close/>
                <a:moveTo>
                  <a:pt x="7213263" y="1433996"/>
                </a:moveTo>
                <a:lnTo>
                  <a:pt x="7213263" y="2668339"/>
                </a:lnTo>
                <a:lnTo>
                  <a:pt x="7643934" y="2668339"/>
                </a:lnTo>
                <a:cubicBezTo>
                  <a:pt x="7827489" y="2668339"/>
                  <a:pt x="7946706" y="2645550"/>
                  <a:pt x="8001587" y="2599971"/>
                </a:cubicBezTo>
                <a:cubicBezTo>
                  <a:pt x="8056467" y="2554393"/>
                  <a:pt x="8083907" y="2468661"/>
                  <a:pt x="8083907" y="2342778"/>
                </a:cubicBezTo>
                <a:lnTo>
                  <a:pt x="8083907" y="2270224"/>
                </a:lnTo>
                <a:cubicBezTo>
                  <a:pt x="8083907" y="2199531"/>
                  <a:pt x="8062048" y="2140775"/>
                  <a:pt x="8018330" y="2093956"/>
                </a:cubicBezTo>
                <a:cubicBezTo>
                  <a:pt x="7974612" y="2047137"/>
                  <a:pt x="7914925" y="2017526"/>
                  <a:pt x="7839271" y="2005124"/>
                </a:cubicBezTo>
                <a:cubicBezTo>
                  <a:pt x="7984378" y="1985900"/>
                  <a:pt x="8056932" y="1906525"/>
                  <a:pt x="8056932" y="1766999"/>
                </a:cubicBezTo>
                <a:cubicBezTo>
                  <a:pt x="8056932" y="1645456"/>
                  <a:pt x="8028252" y="1559570"/>
                  <a:pt x="7970891" y="1509340"/>
                </a:cubicBezTo>
                <a:cubicBezTo>
                  <a:pt x="7913530" y="1459111"/>
                  <a:pt x="7808885" y="1433996"/>
                  <a:pt x="7656957" y="1433996"/>
                </a:cubicBezTo>
                <a:close/>
                <a:moveTo>
                  <a:pt x="3290787" y="1433996"/>
                </a:moveTo>
                <a:lnTo>
                  <a:pt x="3290787" y="1479575"/>
                </a:lnTo>
                <a:cubicBezTo>
                  <a:pt x="3290787" y="1691034"/>
                  <a:pt x="3275439" y="1874434"/>
                  <a:pt x="3244743" y="2029774"/>
                </a:cubicBezTo>
                <a:cubicBezTo>
                  <a:pt x="3214047" y="2185113"/>
                  <a:pt x="3174825" y="2299679"/>
                  <a:pt x="3127076" y="2373474"/>
                </a:cubicBezTo>
                <a:lnTo>
                  <a:pt x="3047080" y="2373474"/>
                </a:lnTo>
                <a:lnTo>
                  <a:pt x="3047080" y="2906464"/>
                </a:lnTo>
                <a:lnTo>
                  <a:pt x="3298228" y="2906464"/>
                </a:lnTo>
                <a:lnTo>
                  <a:pt x="3298228" y="2668339"/>
                </a:lnTo>
                <a:lnTo>
                  <a:pt x="3930747" y="2668339"/>
                </a:lnTo>
                <a:lnTo>
                  <a:pt x="3930747" y="2906464"/>
                </a:lnTo>
                <a:lnTo>
                  <a:pt x="4181895" y="2906464"/>
                </a:lnTo>
                <a:lnTo>
                  <a:pt x="4181895" y="2371613"/>
                </a:lnTo>
                <a:lnTo>
                  <a:pt x="4101900" y="2371613"/>
                </a:lnTo>
                <a:lnTo>
                  <a:pt x="4101900" y="1433996"/>
                </a:lnTo>
                <a:close/>
                <a:moveTo>
                  <a:pt x="9589564" y="1411672"/>
                </a:moveTo>
                <a:cubicBezTo>
                  <a:pt x="9503368" y="1411672"/>
                  <a:pt x="9427094" y="1428260"/>
                  <a:pt x="9360741" y="1461436"/>
                </a:cubicBezTo>
                <a:cubicBezTo>
                  <a:pt x="9294388" y="1494612"/>
                  <a:pt x="9246639" y="1542361"/>
                  <a:pt x="9217494" y="1604683"/>
                </a:cubicBezTo>
                <a:cubicBezTo>
                  <a:pt x="9188348" y="1667005"/>
                  <a:pt x="9173775" y="1752116"/>
                  <a:pt x="9173775" y="1860016"/>
                </a:cubicBezTo>
                <a:lnTo>
                  <a:pt x="9173775" y="2219994"/>
                </a:lnTo>
                <a:cubicBezTo>
                  <a:pt x="9173775" y="2311772"/>
                  <a:pt x="9180287" y="2381690"/>
                  <a:pt x="9193309" y="2429749"/>
                </a:cubicBezTo>
                <a:cubicBezTo>
                  <a:pt x="9206331" y="2477808"/>
                  <a:pt x="9229741" y="2521837"/>
                  <a:pt x="9263537" y="2561834"/>
                </a:cubicBezTo>
                <a:cubicBezTo>
                  <a:pt x="9297334" y="2601832"/>
                  <a:pt x="9344617" y="2633303"/>
                  <a:pt x="9405389" y="2656247"/>
                </a:cubicBezTo>
                <a:cubicBezTo>
                  <a:pt x="9466161" y="2679191"/>
                  <a:pt x="9536233" y="2690663"/>
                  <a:pt x="9615609" y="2690663"/>
                </a:cubicBezTo>
                <a:cubicBezTo>
                  <a:pt x="9697464" y="2690663"/>
                  <a:pt x="9765522" y="2679036"/>
                  <a:pt x="9819782" y="2655782"/>
                </a:cubicBezTo>
                <a:cubicBezTo>
                  <a:pt x="9874042" y="2632527"/>
                  <a:pt x="9918846" y="2597646"/>
                  <a:pt x="9954193" y="2551137"/>
                </a:cubicBezTo>
                <a:cubicBezTo>
                  <a:pt x="9989539" y="2504628"/>
                  <a:pt x="10012019" y="2460910"/>
                  <a:pt x="10021631" y="2419982"/>
                </a:cubicBezTo>
                <a:cubicBezTo>
                  <a:pt x="10031242" y="2379055"/>
                  <a:pt x="10036048" y="2320453"/>
                  <a:pt x="10036048" y="2244179"/>
                </a:cubicBezTo>
                <a:lnTo>
                  <a:pt x="10036048" y="2153022"/>
                </a:lnTo>
                <a:lnTo>
                  <a:pt x="9679791" y="2153022"/>
                </a:lnTo>
                <a:lnTo>
                  <a:pt x="9679791" y="2315803"/>
                </a:lnTo>
                <a:cubicBezTo>
                  <a:pt x="9679791" y="2377194"/>
                  <a:pt x="9674985" y="2418587"/>
                  <a:pt x="9665373" y="2439981"/>
                </a:cubicBezTo>
                <a:cubicBezTo>
                  <a:pt x="9655762" y="2461375"/>
                  <a:pt x="9636693" y="2472072"/>
                  <a:pt x="9608167" y="2472072"/>
                </a:cubicBezTo>
                <a:cubicBezTo>
                  <a:pt x="9585223" y="2472072"/>
                  <a:pt x="9569720" y="2464011"/>
                  <a:pt x="9561659" y="2447888"/>
                </a:cubicBezTo>
                <a:cubicBezTo>
                  <a:pt x="9553597" y="2431765"/>
                  <a:pt x="9549566" y="2395798"/>
                  <a:pt x="9549566" y="2339987"/>
                </a:cubicBezTo>
                <a:lnTo>
                  <a:pt x="9549566" y="2073027"/>
                </a:lnTo>
                <a:lnTo>
                  <a:pt x="10036048" y="2073027"/>
                </a:lnTo>
                <a:lnTo>
                  <a:pt x="10036048" y="1909316"/>
                </a:lnTo>
                <a:cubicBezTo>
                  <a:pt x="10036048" y="1789633"/>
                  <a:pt x="10022251" y="1696771"/>
                  <a:pt x="9994655" y="1630728"/>
                </a:cubicBezTo>
                <a:cubicBezTo>
                  <a:pt x="9967060" y="1564686"/>
                  <a:pt x="9919001" y="1511666"/>
                  <a:pt x="9850478" y="1471668"/>
                </a:cubicBezTo>
                <a:cubicBezTo>
                  <a:pt x="9781955" y="1431670"/>
                  <a:pt x="9694984" y="1411672"/>
                  <a:pt x="9589564" y="1411672"/>
                </a:cubicBezTo>
                <a:close/>
                <a:moveTo>
                  <a:pt x="6649130" y="1411672"/>
                </a:moveTo>
                <a:cubicBezTo>
                  <a:pt x="6548671" y="1411672"/>
                  <a:pt x="6466195" y="1431205"/>
                  <a:pt x="6401703" y="1470273"/>
                </a:cubicBezTo>
                <a:cubicBezTo>
                  <a:pt x="6337211" y="1509340"/>
                  <a:pt x="6292562" y="1561120"/>
                  <a:pt x="6267758" y="1625612"/>
                </a:cubicBezTo>
                <a:cubicBezTo>
                  <a:pt x="6242953" y="1690105"/>
                  <a:pt x="6230551" y="1779711"/>
                  <a:pt x="6230551" y="1894433"/>
                </a:cubicBezTo>
                <a:lnTo>
                  <a:pt x="6230551" y="2210693"/>
                </a:lnTo>
                <a:cubicBezTo>
                  <a:pt x="6230551" y="2315492"/>
                  <a:pt x="6237372" y="2394093"/>
                  <a:pt x="6251014" y="2446492"/>
                </a:cubicBezTo>
                <a:cubicBezTo>
                  <a:pt x="6264657" y="2498892"/>
                  <a:pt x="6287446" y="2543541"/>
                  <a:pt x="6319382" y="2580438"/>
                </a:cubicBezTo>
                <a:cubicBezTo>
                  <a:pt x="6351319" y="2617334"/>
                  <a:pt x="6396122" y="2644930"/>
                  <a:pt x="6453793" y="2663223"/>
                </a:cubicBezTo>
                <a:cubicBezTo>
                  <a:pt x="6511464" y="2681517"/>
                  <a:pt x="6581847" y="2690663"/>
                  <a:pt x="6664943" y="2690663"/>
                </a:cubicBezTo>
                <a:cubicBezTo>
                  <a:pt x="6739357" y="2690663"/>
                  <a:pt x="6805245" y="2679967"/>
                  <a:pt x="6862605" y="2658572"/>
                </a:cubicBezTo>
                <a:cubicBezTo>
                  <a:pt x="6919966" y="2637178"/>
                  <a:pt x="6966939" y="2604002"/>
                  <a:pt x="7003527" y="2559044"/>
                </a:cubicBezTo>
                <a:cubicBezTo>
                  <a:pt x="7040113" y="2514085"/>
                  <a:pt x="7063988" y="2465716"/>
                  <a:pt x="7075150" y="2413936"/>
                </a:cubicBezTo>
                <a:cubicBezTo>
                  <a:pt x="7086312" y="2362156"/>
                  <a:pt x="7091893" y="2280766"/>
                  <a:pt x="7091893" y="2169765"/>
                </a:cubicBezTo>
                <a:lnTo>
                  <a:pt x="7091893" y="1867458"/>
                </a:lnTo>
                <a:cubicBezTo>
                  <a:pt x="7091893" y="1780021"/>
                  <a:pt x="7085847" y="1714909"/>
                  <a:pt x="7073755" y="1672121"/>
                </a:cubicBezTo>
                <a:cubicBezTo>
                  <a:pt x="7061663" y="1629333"/>
                  <a:pt x="7039183" y="1587785"/>
                  <a:pt x="7006317" y="1547477"/>
                </a:cubicBezTo>
                <a:cubicBezTo>
                  <a:pt x="6973451" y="1507170"/>
                  <a:pt x="6926787" y="1474459"/>
                  <a:pt x="6866326" y="1449344"/>
                </a:cubicBezTo>
                <a:cubicBezTo>
                  <a:pt x="6805864" y="1424229"/>
                  <a:pt x="6733465" y="1411672"/>
                  <a:pt x="6649130" y="1411672"/>
                </a:cubicBezTo>
                <a:close/>
                <a:moveTo>
                  <a:pt x="5869680" y="1411672"/>
                </a:moveTo>
                <a:cubicBezTo>
                  <a:pt x="5821931" y="1411672"/>
                  <a:pt x="5777903" y="1422543"/>
                  <a:pt x="5737595" y="1444286"/>
                </a:cubicBezTo>
                <a:cubicBezTo>
                  <a:pt x="5697287" y="1466029"/>
                  <a:pt x="5660390" y="1498953"/>
                  <a:pt x="5626904" y="1543059"/>
                </a:cubicBezTo>
                <a:lnTo>
                  <a:pt x="5633415" y="1433996"/>
                </a:lnTo>
                <a:lnTo>
                  <a:pt x="5251113" y="1433996"/>
                </a:lnTo>
                <a:lnTo>
                  <a:pt x="5251113" y="2844143"/>
                </a:lnTo>
                <a:lnTo>
                  <a:pt x="5626904" y="2844143"/>
                </a:lnTo>
                <a:lnTo>
                  <a:pt x="5626904" y="2561136"/>
                </a:lnTo>
                <a:cubicBezTo>
                  <a:pt x="5659771" y="2604002"/>
                  <a:pt x="5696047" y="2636306"/>
                  <a:pt x="5735735" y="2658049"/>
                </a:cubicBezTo>
                <a:cubicBezTo>
                  <a:pt x="5775422" y="2679792"/>
                  <a:pt x="5818520" y="2690663"/>
                  <a:pt x="5865029" y="2690663"/>
                </a:cubicBezTo>
                <a:cubicBezTo>
                  <a:pt x="5923320" y="2690663"/>
                  <a:pt x="5973084" y="2676556"/>
                  <a:pt x="6014322" y="2648340"/>
                </a:cubicBezTo>
                <a:cubicBezTo>
                  <a:pt x="6055560" y="2620125"/>
                  <a:pt x="6082845" y="2582298"/>
                  <a:pt x="6096178" y="2534859"/>
                </a:cubicBezTo>
                <a:cubicBezTo>
                  <a:pt x="6109510" y="2487420"/>
                  <a:pt x="6116176" y="2407580"/>
                  <a:pt x="6116176" y="2295339"/>
                </a:cubicBezTo>
                <a:lnTo>
                  <a:pt x="6116176" y="1775371"/>
                </a:lnTo>
                <a:cubicBezTo>
                  <a:pt x="6116176" y="1677392"/>
                  <a:pt x="6110906" y="1607939"/>
                  <a:pt x="6100363" y="1567011"/>
                </a:cubicBezTo>
                <a:cubicBezTo>
                  <a:pt x="6089821" y="1526083"/>
                  <a:pt x="6063311" y="1489961"/>
                  <a:pt x="6020834" y="1458646"/>
                </a:cubicBezTo>
                <a:cubicBezTo>
                  <a:pt x="5978355" y="1427330"/>
                  <a:pt x="5927971" y="1411672"/>
                  <a:pt x="5869680" y="1411672"/>
                </a:cubicBezTo>
                <a:close/>
                <a:moveTo>
                  <a:pt x="4686980" y="1411672"/>
                </a:moveTo>
                <a:cubicBezTo>
                  <a:pt x="4586521" y="1411672"/>
                  <a:pt x="4504045" y="1431205"/>
                  <a:pt x="4439553" y="1470273"/>
                </a:cubicBezTo>
                <a:cubicBezTo>
                  <a:pt x="4375062" y="1509340"/>
                  <a:pt x="4330413" y="1561120"/>
                  <a:pt x="4305608" y="1625612"/>
                </a:cubicBezTo>
                <a:cubicBezTo>
                  <a:pt x="4280803" y="1690105"/>
                  <a:pt x="4268401" y="1779711"/>
                  <a:pt x="4268401" y="1894433"/>
                </a:cubicBezTo>
                <a:lnTo>
                  <a:pt x="4268401" y="2210693"/>
                </a:lnTo>
                <a:cubicBezTo>
                  <a:pt x="4268401" y="2315492"/>
                  <a:pt x="4275222" y="2394093"/>
                  <a:pt x="4288865" y="2446492"/>
                </a:cubicBezTo>
                <a:cubicBezTo>
                  <a:pt x="4302507" y="2498892"/>
                  <a:pt x="4325297" y="2543541"/>
                  <a:pt x="4357233" y="2580438"/>
                </a:cubicBezTo>
                <a:cubicBezTo>
                  <a:pt x="4389169" y="2617334"/>
                  <a:pt x="4433973" y="2644930"/>
                  <a:pt x="4491643" y="2663223"/>
                </a:cubicBezTo>
                <a:cubicBezTo>
                  <a:pt x="4549314" y="2681517"/>
                  <a:pt x="4619697" y="2690663"/>
                  <a:pt x="4702793" y="2690663"/>
                </a:cubicBezTo>
                <a:cubicBezTo>
                  <a:pt x="4777207" y="2690663"/>
                  <a:pt x="4843094" y="2679967"/>
                  <a:pt x="4900456" y="2658572"/>
                </a:cubicBezTo>
                <a:cubicBezTo>
                  <a:pt x="4957816" y="2637178"/>
                  <a:pt x="5004790" y="2604002"/>
                  <a:pt x="5041377" y="2559044"/>
                </a:cubicBezTo>
                <a:cubicBezTo>
                  <a:pt x="5077964" y="2514085"/>
                  <a:pt x="5101838" y="2465716"/>
                  <a:pt x="5113000" y="2413936"/>
                </a:cubicBezTo>
                <a:cubicBezTo>
                  <a:pt x="5124163" y="2362156"/>
                  <a:pt x="5129744" y="2280766"/>
                  <a:pt x="5129744" y="2169765"/>
                </a:cubicBezTo>
                <a:lnTo>
                  <a:pt x="5129744" y="1867458"/>
                </a:lnTo>
                <a:cubicBezTo>
                  <a:pt x="5129744" y="1780021"/>
                  <a:pt x="5123698" y="1714909"/>
                  <a:pt x="5111606" y="1672121"/>
                </a:cubicBezTo>
                <a:cubicBezTo>
                  <a:pt x="5099513" y="1629333"/>
                  <a:pt x="5077033" y="1587785"/>
                  <a:pt x="5044168" y="1547477"/>
                </a:cubicBezTo>
                <a:cubicBezTo>
                  <a:pt x="5011301" y="1507170"/>
                  <a:pt x="4964638" y="1474459"/>
                  <a:pt x="4904176" y="1449344"/>
                </a:cubicBezTo>
                <a:cubicBezTo>
                  <a:pt x="4843715" y="1424229"/>
                  <a:pt x="4771316" y="1411672"/>
                  <a:pt x="4686980" y="1411672"/>
                </a:cubicBezTo>
                <a:close/>
                <a:moveTo>
                  <a:pt x="2480194" y="1132619"/>
                </a:moveTo>
                <a:cubicBezTo>
                  <a:pt x="2336947" y="1132619"/>
                  <a:pt x="2232458" y="1157889"/>
                  <a:pt x="2166725" y="1208429"/>
                </a:cubicBezTo>
                <a:cubicBezTo>
                  <a:pt x="2100992" y="1258968"/>
                  <a:pt x="2068126" y="1356171"/>
                  <a:pt x="2068126" y="1500039"/>
                </a:cubicBezTo>
                <a:lnTo>
                  <a:pt x="2068126" y="1628403"/>
                </a:lnTo>
                <a:lnTo>
                  <a:pt x="2443917" y="1628403"/>
                </a:lnTo>
                <a:lnTo>
                  <a:pt x="2443917" y="1504689"/>
                </a:lnTo>
                <a:cubicBezTo>
                  <a:pt x="2443917" y="1447018"/>
                  <a:pt x="2448723" y="1409346"/>
                  <a:pt x="2458335" y="1391673"/>
                </a:cubicBezTo>
                <a:cubicBezTo>
                  <a:pt x="2467947" y="1374000"/>
                  <a:pt x="2485775" y="1365163"/>
                  <a:pt x="2511820" y="1365163"/>
                </a:cubicBezTo>
                <a:cubicBezTo>
                  <a:pt x="2534764" y="1365163"/>
                  <a:pt x="2551663" y="1373535"/>
                  <a:pt x="2562514" y="1390278"/>
                </a:cubicBezTo>
                <a:cubicBezTo>
                  <a:pt x="2573367" y="1407021"/>
                  <a:pt x="2578793" y="1441748"/>
                  <a:pt x="2578793" y="1494458"/>
                </a:cubicBezTo>
                <a:lnTo>
                  <a:pt x="2578793" y="1578173"/>
                </a:lnTo>
                <a:cubicBezTo>
                  <a:pt x="2578793" y="1627162"/>
                  <a:pt x="2574142" y="1663129"/>
                  <a:pt x="2564840" y="1686074"/>
                </a:cubicBezTo>
                <a:cubicBezTo>
                  <a:pt x="2555539" y="1709018"/>
                  <a:pt x="2540346" y="1723901"/>
                  <a:pt x="2519262" y="1730722"/>
                </a:cubicBezTo>
                <a:cubicBezTo>
                  <a:pt x="2498178" y="1737543"/>
                  <a:pt x="2442987" y="1740954"/>
                  <a:pt x="2353690" y="1740954"/>
                </a:cubicBezTo>
                <a:lnTo>
                  <a:pt x="2353690" y="1959545"/>
                </a:lnTo>
                <a:cubicBezTo>
                  <a:pt x="2426864" y="1960786"/>
                  <a:pt x="2476163" y="1965592"/>
                  <a:pt x="2501588" y="1973963"/>
                </a:cubicBezTo>
                <a:cubicBezTo>
                  <a:pt x="2527013" y="1982335"/>
                  <a:pt x="2546237" y="1999853"/>
                  <a:pt x="2559259" y="2026518"/>
                </a:cubicBezTo>
                <a:cubicBezTo>
                  <a:pt x="2572282" y="2053183"/>
                  <a:pt x="2578793" y="2095351"/>
                  <a:pt x="2578793" y="2153022"/>
                </a:cubicBezTo>
                <a:lnTo>
                  <a:pt x="2578793" y="2257202"/>
                </a:lnTo>
                <a:cubicBezTo>
                  <a:pt x="2578793" y="2351459"/>
                  <a:pt x="2574142" y="2409750"/>
                  <a:pt x="2564840" y="2432075"/>
                </a:cubicBezTo>
                <a:cubicBezTo>
                  <a:pt x="2555539" y="2454399"/>
                  <a:pt x="2536315" y="2465561"/>
                  <a:pt x="2507170" y="2465561"/>
                </a:cubicBezTo>
                <a:cubicBezTo>
                  <a:pt x="2480505" y="2465561"/>
                  <a:pt x="2463296" y="2456724"/>
                  <a:pt x="2455545" y="2439051"/>
                </a:cubicBezTo>
                <a:cubicBezTo>
                  <a:pt x="2447793" y="2421378"/>
                  <a:pt x="2443917" y="2379985"/>
                  <a:pt x="2443917" y="2314872"/>
                </a:cubicBezTo>
                <a:lnTo>
                  <a:pt x="2443917" y="2070236"/>
                </a:lnTo>
                <a:lnTo>
                  <a:pt x="2068126" y="2070236"/>
                </a:lnTo>
                <a:lnTo>
                  <a:pt x="2068126" y="2189299"/>
                </a:lnTo>
                <a:cubicBezTo>
                  <a:pt x="2068126" y="2332546"/>
                  <a:pt x="2078823" y="2433160"/>
                  <a:pt x="2100218" y="2491141"/>
                </a:cubicBezTo>
                <a:cubicBezTo>
                  <a:pt x="2121612" y="2549122"/>
                  <a:pt x="2166260" y="2598111"/>
                  <a:pt x="2234163" y="2638109"/>
                </a:cubicBezTo>
                <a:cubicBezTo>
                  <a:pt x="2302066" y="2678106"/>
                  <a:pt x="2395548" y="2698105"/>
                  <a:pt x="2514611" y="2698105"/>
                </a:cubicBezTo>
                <a:cubicBezTo>
                  <a:pt x="2619411" y="2698105"/>
                  <a:pt x="2705297" y="2680887"/>
                  <a:pt x="2772269" y="2646451"/>
                </a:cubicBezTo>
                <a:cubicBezTo>
                  <a:pt x="2839242" y="2612015"/>
                  <a:pt x="2886371" y="2561759"/>
                  <a:pt x="2913656" y="2495683"/>
                </a:cubicBezTo>
                <a:cubicBezTo>
                  <a:pt x="2940942" y="2429606"/>
                  <a:pt x="2954583" y="2336698"/>
                  <a:pt x="2954583" y="2216957"/>
                </a:cubicBezTo>
                <a:cubicBezTo>
                  <a:pt x="2954583" y="2055639"/>
                  <a:pt x="2940631" y="1953109"/>
                  <a:pt x="2912726" y="1909367"/>
                </a:cubicBezTo>
                <a:cubicBezTo>
                  <a:pt x="2884821" y="1865624"/>
                  <a:pt x="2842343" y="1834136"/>
                  <a:pt x="2785292" y="1814903"/>
                </a:cubicBezTo>
                <a:cubicBezTo>
                  <a:pt x="2842962" y="1783917"/>
                  <a:pt x="2883270" y="1749677"/>
                  <a:pt x="2906215" y="1712184"/>
                </a:cubicBezTo>
                <a:cubicBezTo>
                  <a:pt x="2929159" y="1674691"/>
                  <a:pt x="2940631" y="1613806"/>
                  <a:pt x="2940631" y="1529528"/>
                </a:cubicBezTo>
                <a:cubicBezTo>
                  <a:pt x="2940631" y="1404972"/>
                  <a:pt x="2908695" y="1307681"/>
                  <a:pt x="2844823" y="1237656"/>
                </a:cubicBezTo>
                <a:cubicBezTo>
                  <a:pt x="2780951" y="1167632"/>
                  <a:pt x="2659408" y="1132619"/>
                  <a:pt x="2480194" y="113261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7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fi-FI" sz="13500" dirty="0">
              <a:latin typeface="Impact" panose="020B080603090205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B5E8842-620B-829B-0F76-372ED6BCD363}"/>
              </a:ext>
            </a:extLst>
          </p:cNvPr>
          <p:cNvSpPr txBox="1"/>
          <p:nvPr/>
        </p:nvSpPr>
        <p:spPr>
          <a:xfrm>
            <a:off x="306005" y="-5703642"/>
            <a:ext cx="5623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</a:t>
            </a:r>
            <a:endParaRPr lang="fi-FI" sz="5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55C4868-E8A5-CB18-CD0E-B3A007C22501}"/>
              </a:ext>
            </a:extLst>
          </p:cNvPr>
          <p:cNvSpPr txBox="1"/>
          <p:nvPr/>
        </p:nvSpPr>
        <p:spPr>
          <a:xfrm>
            <a:off x="306005" y="-4189615"/>
            <a:ext cx="1111336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- важная составляющая общего благополучия, которая подразумевает поддержание оптимального функционирования мозга и нервной системы.</a:t>
            </a:r>
            <a:r>
              <a:rPr lang="fi-FI" sz="3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Это включает в себя когнитивные функции, эмоциональное равновесие и физическое здоровье, а также многое другое.</a:t>
            </a:r>
            <a:endParaRPr lang="fi-FI" sz="3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Video 4" title="Lentävät auringonlaskupilvet">
            <a:hlinkClick r:id="" action="ppaction://media"/>
            <a:extLst>
              <a:ext uri="{FF2B5EF4-FFF2-40B4-BE49-F238E27FC236}">
                <a16:creationId xmlns:a16="http://schemas.microsoft.com/office/drawing/2014/main" id="{DC99366B-4E50-5BC7-3C22-58B13BE8A7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6975846"/>
            <a:ext cx="12192000" cy="6858000"/>
          </a:xfrm>
          <a:prstGeom prst="rect">
            <a:avLst/>
          </a:prstGeom>
        </p:spPr>
      </p:pic>
      <p:pic>
        <p:nvPicPr>
          <p:cNvPr id="8" name="Kuva 7" descr="Kävely tasaisella täytöllä">
            <a:extLst>
              <a:ext uri="{FF2B5EF4-FFF2-40B4-BE49-F238E27FC236}">
                <a16:creationId xmlns:a16="http://schemas.microsoft.com/office/drawing/2014/main" id="{F043B712-40B8-A927-32D2-78FA1B22BC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4455" y="-6097189"/>
            <a:ext cx="1496911" cy="1496911"/>
          </a:xfrm>
          <a:prstGeom prst="rect">
            <a:avLst/>
          </a:prstGeom>
        </p:spPr>
      </p:pic>
      <p:pic>
        <p:nvPicPr>
          <p:cNvPr id="10" name="Kuva 9" descr="Ruoka tarvikkeet laukku tasaisella täytöllä">
            <a:extLst>
              <a:ext uri="{FF2B5EF4-FFF2-40B4-BE49-F238E27FC236}">
                <a16:creationId xmlns:a16="http://schemas.microsoft.com/office/drawing/2014/main" id="{AD6DE297-0808-4D08-576D-16F4765943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4900" y="-6032659"/>
            <a:ext cx="1427162" cy="1427162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5297115B-209F-32DA-656E-21E579440008}"/>
              </a:ext>
            </a:extLst>
          </p:cNvPr>
          <p:cNvSpPr txBox="1"/>
          <p:nvPr/>
        </p:nvSpPr>
        <p:spPr>
          <a:xfrm>
            <a:off x="306005" y="-4131993"/>
            <a:ext cx="3732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Регулярные физические упражнения улучшают приток крови к мозгу, что питает клетки мозга.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Полезными видами упражнений являются ходьба, плавание и силовые тренировки.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571B7B4-8FBA-FF96-1E3A-FDD5CB555F07}"/>
              </a:ext>
            </a:extLst>
          </p:cNvPr>
          <p:cNvSpPr txBox="1"/>
          <p:nvPr/>
        </p:nvSpPr>
        <p:spPr>
          <a:xfrm>
            <a:off x="4107782" y="-4131993"/>
            <a:ext cx="39764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поддерживается диетой, богатой фруктами, овощами, цельными злаками и нежирными белками.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В частности, жирные кислоты омега-3, содержащиеся в рыбе и льняном семени, важны для когнитивной функции.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52A8AA9F-99E8-63AC-545B-8806BDCC67D7}"/>
              </a:ext>
            </a:extLst>
          </p:cNvPr>
          <p:cNvSpPr txBox="1"/>
          <p:nvPr/>
        </p:nvSpPr>
        <p:spPr>
          <a:xfrm>
            <a:off x="8153399" y="-4131993"/>
            <a:ext cx="38531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Занятия, бросающие вызов мозгу, такие как головоломки, чтение и освоение новых навыков, помогают поддерживать когнитивные функции.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Пожизненное обучение и любознательность важны для здоровья мозга.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6" name="Kuva 15" descr="Avoin kirja ääriviiva">
            <a:extLst>
              <a:ext uri="{FF2B5EF4-FFF2-40B4-BE49-F238E27FC236}">
                <a16:creationId xmlns:a16="http://schemas.microsoft.com/office/drawing/2014/main" id="{39EA9765-8BC4-3FD6-B92A-04F8D5360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15848" y="-5701594"/>
            <a:ext cx="1352152" cy="1352152"/>
          </a:xfrm>
          <a:prstGeom prst="rect">
            <a:avLst/>
          </a:prstGeom>
        </p:spPr>
      </p:pic>
      <p:pic>
        <p:nvPicPr>
          <p:cNvPr id="21" name="Kuva 20" descr="Kävely tasaisella täytöllä">
            <a:extLst>
              <a:ext uri="{FF2B5EF4-FFF2-40B4-BE49-F238E27FC236}">
                <a16:creationId xmlns:a16="http://schemas.microsoft.com/office/drawing/2014/main" id="{1ABA49BD-9298-3371-3D7A-50D7553DBE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4455" y="-6160248"/>
            <a:ext cx="1496911" cy="1496911"/>
          </a:xfrm>
          <a:prstGeom prst="rect">
            <a:avLst/>
          </a:prstGeom>
        </p:spPr>
      </p:pic>
      <p:pic>
        <p:nvPicPr>
          <p:cNvPr id="22" name="Kuva 21" descr="Ruoka tarvikkeet laukku tasaisella täytöllä">
            <a:extLst>
              <a:ext uri="{FF2B5EF4-FFF2-40B4-BE49-F238E27FC236}">
                <a16:creationId xmlns:a16="http://schemas.microsoft.com/office/drawing/2014/main" id="{6F3E331A-E30C-F965-04BC-B5C6D912CE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4900" y="-6095718"/>
            <a:ext cx="1427162" cy="1427162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3D08EDCD-88E5-E1B2-C19A-A80DFB530DE6}"/>
              </a:ext>
            </a:extLst>
          </p:cNvPr>
          <p:cNvSpPr txBox="1"/>
          <p:nvPr/>
        </p:nvSpPr>
        <p:spPr>
          <a:xfrm>
            <a:off x="306005" y="-4195052"/>
            <a:ext cx="3732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Регулярные физические упражнения улучшают приток крови к мозгу, что питает клетки мозга.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Полезными видами упражнений являются ходьба, плавание и силовые тренировки.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50130FFE-7ACB-47CB-2064-9E7E1CB2ECA3}"/>
              </a:ext>
            </a:extLst>
          </p:cNvPr>
          <p:cNvSpPr txBox="1"/>
          <p:nvPr/>
        </p:nvSpPr>
        <p:spPr>
          <a:xfrm>
            <a:off x="4107782" y="-4195052"/>
            <a:ext cx="39764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поддерживается диетой, богатой фруктами, овощами, цельными злаками и нежирными белками.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В частности, жирные кислоты омега-3, содержащиеся в рыбе и льняном семени, важны для когнитивной функции.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B2773493-5B3C-1A8F-DF56-3E86B3B44900}"/>
              </a:ext>
            </a:extLst>
          </p:cNvPr>
          <p:cNvSpPr txBox="1"/>
          <p:nvPr/>
        </p:nvSpPr>
        <p:spPr>
          <a:xfrm>
            <a:off x="8153399" y="-4195052"/>
            <a:ext cx="38531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Занятия, бросающие вызов мозгу, такие как головоломки, чтение и освоение новых навыков, помогают поддерживать когнитивные функции.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Пожизненное обучение и любознательность важны для здоровья мозга.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7" name="Kuva 26" descr="Avoin kirja ääriviiva">
            <a:extLst>
              <a:ext uri="{FF2B5EF4-FFF2-40B4-BE49-F238E27FC236}">
                <a16:creationId xmlns:a16="http://schemas.microsoft.com/office/drawing/2014/main" id="{3373F701-B088-39AF-BDFE-86C021C559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15848" y="-5764653"/>
            <a:ext cx="1352152" cy="1352152"/>
          </a:xfrm>
          <a:prstGeom prst="rect">
            <a:avLst/>
          </a:prstGeom>
        </p:spPr>
      </p:pic>
      <p:grpSp>
        <p:nvGrpSpPr>
          <p:cNvPr id="62" name="Ryhmä 61">
            <a:extLst>
              <a:ext uri="{FF2B5EF4-FFF2-40B4-BE49-F238E27FC236}">
                <a16:creationId xmlns:a16="http://schemas.microsoft.com/office/drawing/2014/main" id="{A8564493-8BB0-CF8B-A7BA-D569DBE08571}"/>
              </a:ext>
            </a:extLst>
          </p:cNvPr>
          <p:cNvGrpSpPr/>
          <p:nvPr/>
        </p:nvGrpSpPr>
        <p:grpSpPr>
          <a:xfrm>
            <a:off x="553678" y="-6730"/>
            <a:ext cx="12583335" cy="6858000"/>
            <a:chOff x="-10292316" y="-410"/>
            <a:chExt cx="11905773" cy="6858000"/>
          </a:xfrm>
        </p:grpSpPr>
        <p:grpSp>
          <p:nvGrpSpPr>
            <p:cNvPr id="60" name="Ryhmä 59">
              <a:extLst>
                <a:ext uri="{FF2B5EF4-FFF2-40B4-BE49-F238E27FC236}">
                  <a16:creationId xmlns:a16="http://schemas.microsoft.com/office/drawing/2014/main" id="{B59C7D0D-25AB-0EDB-A5EA-477FA21ABF02}"/>
                </a:ext>
              </a:extLst>
            </p:cNvPr>
            <p:cNvGrpSpPr/>
            <p:nvPr/>
          </p:nvGrpSpPr>
          <p:grpSpPr>
            <a:xfrm>
              <a:off x="-10292316" y="-410"/>
              <a:ext cx="11905773" cy="6858000"/>
              <a:chOff x="-10292316" y="-410"/>
              <a:chExt cx="11905773" cy="6858000"/>
            </a:xfrm>
          </p:grpSpPr>
          <p:sp>
            <p:nvSpPr>
              <p:cNvPr id="29" name="Suorakulmio 28">
                <a:extLst>
                  <a:ext uri="{FF2B5EF4-FFF2-40B4-BE49-F238E27FC236}">
                    <a16:creationId xmlns:a16="http://schemas.microsoft.com/office/drawing/2014/main" id="{6C534D55-3DB9-D0A6-95DA-5A4B92F2B68B}"/>
                  </a:ext>
                </a:extLst>
              </p:cNvPr>
              <p:cNvSpPr/>
              <p:nvPr/>
            </p:nvSpPr>
            <p:spPr>
              <a:xfrm>
                <a:off x="-10292316" y="-410"/>
                <a:ext cx="11566771" cy="6858000"/>
              </a:xfrm>
              <a:prstGeom prst="rect">
                <a:avLst/>
              </a:prstGeom>
              <a:solidFill>
                <a:srgbClr val="FFBC77"/>
              </a:solidFill>
              <a:ln>
                <a:solidFill>
                  <a:srgbClr val="FFBC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6" name="Suorakulmio: Pyöristetyt kulmat 35">
                <a:extLst>
                  <a:ext uri="{FF2B5EF4-FFF2-40B4-BE49-F238E27FC236}">
                    <a16:creationId xmlns:a16="http://schemas.microsoft.com/office/drawing/2014/main" id="{196BA345-8D8B-9F96-9D86-66F046BE912C}"/>
                  </a:ext>
                </a:extLst>
              </p:cNvPr>
              <p:cNvSpPr/>
              <p:nvPr/>
            </p:nvSpPr>
            <p:spPr>
              <a:xfrm>
                <a:off x="844462" y="2931739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FFBC77"/>
              </a:solidFill>
              <a:ln>
                <a:solidFill>
                  <a:srgbClr val="FFBC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49" name="Kuva 48" descr="Meditaatio tasaisella täytöllä">
                <a:extLst>
                  <a:ext uri="{FF2B5EF4-FFF2-40B4-BE49-F238E27FC236}">
                    <a16:creationId xmlns:a16="http://schemas.microsoft.com/office/drawing/2014/main" id="{437E2566-459C-7A85-3792-26035FF51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99057" y="2998723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61" name="Tekstiruutu 60">
              <a:extLst>
                <a:ext uri="{FF2B5EF4-FFF2-40B4-BE49-F238E27FC236}">
                  <a16:creationId xmlns:a16="http://schemas.microsoft.com/office/drawing/2014/main" id="{BB0180B4-907E-9F7B-30FB-C7E6D53A5456}"/>
                </a:ext>
              </a:extLst>
            </p:cNvPr>
            <p:cNvSpPr txBox="1"/>
            <p:nvPr/>
          </p:nvSpPr>
          <p:spPr>
            <a:xfrm>
              <a:off x="-9435397" y="379436"/>
              <a:ext cx="10149863" cy="632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Управление стрессом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Хронический стресс может негативно сказаться на здоровье мозга. Такие техники, как медитация, йога и упражнения на глубокое дыхание, могут помочь справиться со стрессом.</a:t>
              </a:r>
              <a:r>
                <a:rPr lang="fi-FI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Поиск здоровых способов борьбы со стрессом очень важен для поддержания здоровья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5" name="Ryhmä 64">
            <a:extLst>
              <a:ext uri="{FF2B5EF4-FFF2-40B4-BE49-F238E27FC236}">
                <a16:creationId xmlns:a16="http://schemas.microsoft.com/office/drawing/2014/main" id="{8B4EEE78-5F4E-7279-D444-2A08BFAAA6A8}"/>
              </a:ext>
            </a:extLst>
          </p:cNvPr>
          <p:cNvGrpSpPr/>
          <p:nvPr/>
        </p:nvGrpSpPr>
        <p:grpSpPr>
          <a:xfrm>
            <a:off x="-10292316" y="0"/>
            <a:ext cx="11352464" cy="6858000"/>
            <a:chOff x="-10292316" y="0"/>
            <a:chExt cx="11352464" cy="6858000"/>
          </a:xfrm>
        </p:grpSpPr>
        <p:sp>
          <p:nvSpPr>
            <p:cNvPr id="30" name="Suorakulmio 29">
              <a:extLst>
                <a:ext uri="{FF2B5EF4-FFF2-40B4-BE49-F238E27FC236}">
                  <a16:creationId xmlns:a16="http://schemas.microsoft.com/office/drawing/2014/main" id="{2F4657CF-DC1B-BD6C-A6B3-E7E59BCEE8CC}"/>
                </a:ext>
              </a:extLst>
            </p:cNvPr>
            <p:cNvSpPr/>
            <p:nvPr/>
          </p:nvSpPr>
          <p:spPr>
            <a:xfrm>
              <a:off x="-10292316" y="0"/>
              <a:ext cx="10980944" cy="6858000"/>
            </a:xfrm>
            <a:prstGeom prst="rect">
              <a:avLst/>
            </a:prstGeom>
            <a:solidFill>
              <a:srgbClr val="F2A66D"/>
            </a:solidFill>
            <a:ln>
              <a:solidFill>
                <a:srgbClr val="F2A6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63" name="Tekstiruutu 62">
              <a:extLst>
                <a:ext uri="{FF2B5EF4-FFF2-40B4-BE49-F238E27FC236}">
                  <a16:creationId xmlns:a16="http://schemas.microsoft.com/office/drawing/2014/main" id="{E907F08C-7DDC-7EAF-3E73-5B693C557E60}"/>
                </a:ext>
              </a:extLst>
            </p:cNvPr>
            <p:cNvSpPr txBox="1"/>
            <p:nvPr/>
          </p:nvSpPr>
          <p:spPr>
            <a:xfrm>
              <a:off x="-9280390" y="642264"/>
              <a:ext cx="9104994" cy="5093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Отказ от вредных веществ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Ограничение потребления алкоголя и отказ от наркотиков могут предотвратить повреждение клеток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Отказ от курения также очень важен для здоровья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7" name="Suorakulmio: Pyöristetyt kulmat 36">
              <a:extLst>
                <a:ext uri="{FF2B5EF4-FFF2-40B4-BE49-F238E27FC236}">
                  <a16:creationId xmlns:a16="http://schemas.microsoft.com/office/drawing/2014/main" id="{5D7F0FE3-802A-00DD-3465-F14F50240801}"/>
                </a:ext>
              </a:extLst>
            </p:cNvPr>
            <p:cNvSpPr/>
            <p:nvPr/>
          </p:nvSpPr>
          <p:spPr>
            <a:xfrm>
              <a:off x="295254" y="4145809"/>
              <a:ext cx="764894" cy="1156448"/>
            </a:xfrm>
            <a:prstGeom prst="roundRect">
              <a:avLst>
                <a:gd name="adj" fmla="val 18056"/>
              </a:avLst>
            </a:prstGeom>
            <a:solidFill>
              <a:srgbClr val="F2A66D"/>
            </a:solidFill>
            <a:ln>
              <a:solidFill>
                <a:srgbClr val="F2A6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51" name="Kuva 50" descr="Ei merkkiä tasaisella täytöllä">
              <a:extLst>
                <a:ext uri="{FF2B5EF4-FFF2-40B4-BE49-F238E27FC236}">
                  <a16:creationId xmlns:a16="http://schemas.microsoft.com/office/drawing/2014/main" id="{1CE7F8D9-D8D2-EEDD-E77A-AB2936FAB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2802" y="421579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637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Ryhmä 71">
            <a:extLst>
              <a:ext uri="{FF2B5EF4-FFF2-40B4-BE49-F238E27FC236}">
                <a16:creationId xmlns:a16="http://schemas.microsoft.com/office/drawing/2014/main" id="{32BE8E0A-2A7F-E582-B2C6-ED05CFC230F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Suorakulmio 27">
              <a:extLst>
                <a:ext uri="{FF2B5EF4-FFF2-40B4-BE49-F238E27FC236}">
                  <a16:creationId xmlns:a16="http://schemas.microsoft.com/office/drawing/2014/main" id="{9768DBE0-AC12-C1CA-C057-03FD72AD917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76482"/>
            </a:solidFill>
            <a:ln>
              <a:solidFill>
                <a:srgbClr val="4764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Tekstiruutu 32">
              <a:extLst>
                <a:ext uri="{FF2B5EF4-FFF2-40B4-BE49-F238E27FC236}">
                  <a16:creationId xmlns:a16="http://schemas.microsoft.com/office/drawing/2014/main" id="{2F9AB3DD-C4EA-D786-ECE8-46552D8DA72C}"/>
                </a:ext>
              </a:extLst>
            </p:cNvPr>
            <p:cNvSpPr txBox="1"/>
            <p:nvPr/>
          </p:nvSpPr>
          <p:spPr>
            <a:xfrm>
              <a:off x="3523022" y="1600200"/>
              <a:ext cx="81153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chemeClr val="bg1"/>
                  </a:solidFill>
                  <a:latin typeface="Impact" panose="020B0806030902050204" pitchFamily="34" charset="0"/>
                </a:rPr>
                <a:t>КЛЮЧЕВЫЕ ФАКТОРЫ ДЛЯ ПОДДЕРЖАНИЯ ЗДОРОВЬЯ МОЗГА</a:t>
              </a:r>
              <a:endParaRPr lang="fi-FI" sz="4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6" name="Ryhmä 65">
            <a:extLst>
              <a:ext uri="{FF2B5EF4-FFF2-40B4-BE49-F238E27FC236}">
                <a16:creationId xmlns:a16="http://schemas.microsoft.com/office/drawing/2014/main" id="{D71763F6-5F21-3A83-259E-F3E505EF3A01}"/>
              </a:ext>
            </a:extLst>
          </p:cNvPr>
          <p:cNvGrpSpPr/>
          <p:nvPr/>
        </p:nvGrpSpPr>
        <p:grpSpPr>
          <a:xfrm>
            <a:off x="50221" y="0"/>
            <a:ext cx="13195690" cy="6858000"/>
            <a:chOff x="-10292316" y="0"/>
            <a:chExt cx="13195690" cy="6858000"/>
          </a:xfrm>
        </p:grpSpPr>
        <p:grpSp>
          <p:nvGrpSpPr>
            <p:cNvPr id="67" name="Ryhmä 66">
              <a:extLst>
                <a:ext uri="{FF2B5EF4-FFF2-40B4-BE49-F238E27FC236}">
                  <a16:creationId xmlns:a16="http://schemas.microsoft.com/office/drawing/2014/main" id="{8B6D16EC-4765-99D9-6909-031C567F8CAB}"/>
                </a:ext>
              </a:extLst>
            </p:cNvPr>
            <p:cNvGrpSpPr/>
            <p:nvPr/>
          </p:nvGrpSpPr>
          <p:grpSpPr>
            <a:xfrm>
              <a:off x="-10292316" y="0"/>
              <a:ext cx="12738424" cy="6858000"/>
              <a:chOff x="-10292316" y="0"/>
              <a:chExt cx="12738424" cy="6858000"/>
            </a:xfrm>
          </p:grpSpPr>
          <p:sp>
            <p:nvSpPr>
              <p:cNvPr id="70" name="Suorakulmio 69">
                <a:extLst>
                  <a:ext uri="{FF2B5EF4-FFF2-40B4-BE49-F238E27FC236}">
                    <a16:creationId xmlns:a16="http://schemas.microsoft.com/office/drawing/2014/main" id="{D693E67F-E629-4E99-CE9F-2DE43FE70F01}"/>
                  </a:ext>
                </a:extLst>
              </p:cNvPr>
              <p:cNvSpPr/>
              <p:nvPr/>
            </p:nvSpPr>
            <p:spPr>
              <a:xfrm>
                <a:off x="-10292316" y="0"/>
                <a:ext cx="12738424" cy="6858000"/>
              </a:xfrm>
              <a:prstGeom prst="rect">
                <a:avLst/>
              </a:prstGeom>
              <a:solidFill>
                <a:srgbClr val="3470A7"/>
              </a:solidFill>
              <a:ln>
                <a:solidFill>
                  <a:srgbClr val="3470A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1" name="Tekstiruutu 70">
                <a:extLst>
                  <a:ext uri="{FF2B5EF4-FFF2-40B4-BE49-F238E27FC236}">
                    <a16:creationId xmlns:a16="http://schemas.microsoft.com/office/drawing/2014/main" id="{2F722925-A4B8-EC8E-C895-CE8BB2916732}"/>
                  </a:ext>
                </a:extLst>
              </p:cNvPr>
              <p:cNvSpPr txBox="1"/>
              <p:nvPr/>
            </p:nvSpPr>
            <p:spPr>
              <a:xfrm>
                <a:off x="-7917001" y="552092"/>
                <a:ext cx="9978342" cy="5709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5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Социальное взаимодействие</a:t>
                </a:r>
                <a:endParaRPr lang="fi-FI" sz="45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  <a:p>
                <a:endParaRPr lang="fi-FI" sz="4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  <a:p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Поддержание прочных социальных связей </a:t>
                </a:r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может снизить риск снижения когнитивных способностей и улучшить психическое здоровье.</a:t>
                </a:r>
                <a:r>
                  <a:rPr lang="fi-FI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 </a:t>
                </a:r>
                <a:r>
                  <a:rPr lang="ru-RU" sz="4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Участие в групповых мероприятиях и поддержание дружеских отношений важны для здоровья мозга.</a:t>
                </a:r>
                <a:endParaRPr lang="fi-FI" sz="4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68" name="Suorakulmio: Pyöristetyt kulmat 67">
              <a:extLst>
                <a:ext uri="{FF2B5EF4-FFF2-40B4-BE49-F238E27FC236}">
                  <a16:creationId xmlns:a16="http://schemas.microsoft.com/office/drawing/2014/main" id="{462DBC30-B203-2C92-C69A-95F6221081E4}"/>
                </a:ext>
              </a:extLst>
            </p:cNvPr>
            <p:cNvSpPr/>
            <p:nvPr/>
          </p:nvSpPr>
          <p:spPr>
            <a:xfrm>
              <a:off x="2138480" y="498102"/>
              <a:ext cx="764894" cy="1156448"/>
            </a:xfrm>
            <a:prstGeom prst="roundRect">
              <a:avLst>
                <a:gd name="adj" fmla="val 18056"/>
              </a:avLst>
            </a:prstGeom>
            <a:solidFill>
              <a:srgbClr val="3470A7"/>
            </a:solidFill>
            <a:ln>
              <a:solidFill>
                <a:srgbClr val="3470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69" name="Kuva 68" descr="Käyttäjät tasaisella täytöllä">
              <a:extLst>
                <a:ext uri="{FF2B5EF4-FFF2-40B4-BE49-F238E27FC236}">
                  <a16:creationId xmlns:a16="http://schemas.microsoft.com/office/drawing/2014/main" id="{C4015837-957C-8EBD-24AF-82A1D86B9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52547" y="647568"/>
              <a:ext cx="914400" cy="914400"/>
            </a:xfrm>
            <a:prstGeom prst="rect">
              <a:avLst/>
            </a:prstGeom>
          </p:spPr>
        </p:pic>
      </p:grpSp>
      <p:grpSp>
        <p:nvGrpSpPr>
          <p:cNvPr id="59" name="Ryhmä 58">
            <a:extLst>
              <a:ext uri="{FF2B5EF4-FFF2-40B4-BE49-F238E27FC236}">
                <a16:creationId xmlns:a16="http://schemas.microsoft.com/office/drawing/2014/main" id="{20F44EBF-111F-5E4E-B28B-A5F8CC2F5803}"/>
              </a:ext>
            </a:extLst>
          </p:cNvPr>
          <p:cNvGrpSpPr/>
          <p:nvPr/>
        </p:nvGrpSpPr>
        <p:grpSpPr>
          <a:xfrm>
            <a:off x="674440" y="-32381"/>
            <a:ext cx="12535044" cy="6858000"/>
            <a:chOff x="-10292316" y="0"/>
            <a:chExt cx="12535044" cy="6858000"/>
          </a:xfrm>
        </p:grpSpPr>
        <p:grpSp>
          <p:nvGrpSpPr>
            <p:cNvPr id="57" name="Ryhmä 56">
              <a:extLst>
                <a:ext uri="{FF2B5EF4-FFF2-40B4-BE49-F238E27FC236}">
                  <a16:creationId xmlns:a16="http://schemas.microsoft.com/office/drawing/2014/main" id="{1DD281DF-3FD5-5ECC-BD7B-6A7EADEAA299}"/>
                </a:ext>
              </a:extLst>
            </p:cNvPr>
            <p:cNvGrpSpPr/>
            <p:nvPr/>
          </p:nvGrpSpPr>
          <p:grpSpPr>
            <a:xfrm>
              <a:off x="-10292316" y="0"/>
              <a:ext cx="12535044" cy="6858000"/>
              <a:chOff x="-10292316" y="0"/>
              <a:chExt cx="12535044" cy="6858000"/>
            </a:xfrm>
          </p:grpSpPr>
          <p:sp>
            <p:nvSpPr>
              <p:cNvPr id="31" name="Suorakulmio 30">
                <a:extLst>
                  <a:ext uri="{FF2B5EF4-FFF2-40B4-BE49-F238E27FC236}">
                    <a16:creationId xmlns:a16="http://schemas.microsoft.com/office/drawing/2014/main" id="{434218DF-60B7-4766-0838-1CB0F51C9193}"/>
                  </a:ext>
                </a:extLst>
              </p:cNvPr>
              <p:cNvSpPr/>
              <p:nvPr/>
            </p:nvSpPr>
            <p:spPr>
              <a:xfrm>
                <a:off x="-10292316" y="0"/>
                <a:ext cx="12152598" cy="6858000"/>
              </a:xfrm>
              <a:prstGeom prst="rect">
                <a:avLst/>
              </a:prstGeom>
              <a:solidFill>
                <a:srgbClr val="79ABC6"/>
              </a:solidFill>
              <a:ln>
                <a:solidFill>
                  <a:srgbClr val="79AB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35" name="Suorakulmio: Pyöristetyt kulmat 34">
                <a:extLst>
                  <a:ext uri="{FF2B5EF4-FFF2-40B4-BE49-F238E27FC236}">
                    <a16:creationId xmlns:a16="http://schemas.microsoft.com/office/drawing/2014/main" id="{64D8E253-4DA1-A5BA-9181-D0ECE76440B6}"/>
                  </a:ext>
                </a:extLst>
              </p:cNvPr>
              <p:cNvSpPr/>
              <p:nvPr/>
            </p:nvSpPr>
            <p:spPr>
              <a:xfrm>
                <a:off x="1477834" y="1712582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79ABC6"/>
              </a:solidFill>
              <a:ln>
                <a:solidFill>
                  <a:srgbClr val="79AB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43" name="Kuva 42" descr="Nukkuminen tasaisella täytöllä">
                <a:extLst>
                  <a:ext uri="{FF2B5EF4-FFF2-40B4-BE49-F238E27FC236}">
                    <a16:creationId xmlns:a16="http://schemas.microsoft.com/office/drawing/2014/main" id="{78EF1C1A-ADED-5179-E24B-0DC40A9FE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297244" y="1817131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58" name="Tekstiruutu 57">
              <a:extLst>
                <a:ext uri="{FF2B5EF4-FFF2-40B4-BE49-F238E27FC236}">
                  <a16:creationId xmlns:a16="http://schemas.microsoft.com/office/drawing/2014/main" id="{43B0EA68-BD98-9E78-B13D-DCD5259739E5}"/>
                </a:ext>
              </a:extLst>
            </p:cNvPr>
            <p:cNvSpPr txBox="1"/>
            <p:nvPr/>
          </p:nvSpPr>
          <p:spPr>
            <a:xfrm>
              <a:off x="-8881720" y="1076326"/>
              <a:ext cx="9257339" cy="4478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Сон 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Достаточный и качественный сон необходим для здоровья мозга, способствуя укреплению памяти и общей когнитивной функции.</a:t>
              </a:r>
              <a:r>
                <a:rPr lang="fi-FI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Стремитесь спать 7-9 часов в сутки.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" name="Tekstiruutu 8">
            <a:extLst>
              <a:ext uri="{FF2B5EF4-FFF2-40B4-BE49-F238E27FC236}">
                <a16:creationId xmlns:a16="http://schemas.microsoft.com/office/drawing/2014/main" id="{D823D195-953A-9953-007F-822CA31CD613}"/>
              </a:ext>
            </a:extLst>
          </p:cNvPr>
          <p:cNvSpPr txBox="1"/>
          <p:nvPr/>
        </p:nvSpPr>
        <p:spPr>
          <a:xfrm>
            <a:off x="-8225348" y="-23505860"/>
            <a:ext cx="28607657" cy="2344782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720711" y="4273692"/>
                </a:moveTo>
                <a:lnTo>
                  <a:pt x="7720711" y="4502236"/>
                </a:lnTo>
                <a:cubicBezTo>
                  <a:pt x="7720711" y="4558047"/>
                  <a:pt x="7717502" y="4592510"/>
                  <a:pt x="7711084" y="4605625"/>
                </a:cubicBezTo>
                <a:cubicBezTo>
                  <a:pt x="7704665" y="4618741"/>
                  <a:pt x="7690853" y="4625299"/>
                  <a:pt x="7669645" y="4625299"/>
                </a:cubicBezTo>
                <a:cubicBezTo>
                  <a:pt x="7647320" y="4625299"/>
                  <a:pt x="7632391" y="4616927"/>
                  <a:pt x="7624857" y="4600184"/>
                </a:cubicBezTo>
                <a:cubicBezTo>
                  <a:pt x="7617322" y="4583441"/>
                  <a:pt x="7613555" y="4546327"/>
                  <a:pt x="7613555" y="4488842"/>
                </a:cubicBezTo>
                <a:cubicBezTo>
                  <a:pt x="7613555" y="4438612"/>
                  <a:pt x="7617880" y="4400103"/>
                  <a:pt x="7626531" y="4373314"/>
                </a:cubicBezTo>
                <a:cubicBezTo>
                  <a:pt x="7635182" y="4346525"/>
                  <a:pt x="7666575" y="4313318"/>
                  <a:pt x="7720711" y="4273692"/>
                </a:cubicBezTo>
                <a:close/>
                <a:moveTo>
                  <a:pt x="4377436" y="4273692"/>
                </a:moveTo>
                <a:lnTo>
                  <a:pt x="4377436" y="4502236"/>
                </a:lnTo>
                <a:cubicBezTo>
                  <a:pt x="4377436" y="4558047"/>
                  <a:pt x="4374227" y="4592510"/>
                  <a:pt x="4367809" y="4605625"/>
                </a:cubicBezTo>
                <a:cubicBezTo>
                  <a:pt x="4361390" y="4618741"/>
                  <a:pt x="4347577" y="4625299"/>
                  <a:pt x="4326370" y="4625299"/>
                </a:cubicBezTo>
                <a:cubicBezTo>
                  <a:pt x="4304045" y="4625299"/>
                  <a:pt x="4289116" y="4616927"/>
                  <a:pt x="4281582" y="4600184"/>
                </a:cubicBezTo>
                <a:cubicBezTo>
                  <a:pt x="4274048" y="4583441"/>
                  <a:pt x="4270280" y="4546327"/>
                  <a:pt x="4270280" y="4488842"/>
                </a:cubicBezTo>
                <a:cubicBezTo>
                  <a:pt x="4270280" y="4438612"/>
                  <a:pt x="4274605" y="4400103"/>
                  <a:pt x="4283256" y="4373314"/>
                </a:cubicBezTo>
                <a:cubicBezTo>
                  <a:pt x="4291907" y="4346525"/>
                  <a:pt x="4323300" y="4313318"/>
                  <a:pt x="4377436" y="4273692"/>
                </a:cubicBezTo>
                <a:close/>
                <a:moveTo>
                  <a:pt x="9734783" y="3907017"/>
                </a:moveTo>
                <a:lnTo>
                  <a:pt x="9769107" y="3907017"/>
                </a:lnTo>
                <a:lnTo>
                  <a:pt x="9769107" y="4172396"/>
                </a:lnTo>
                <a:cubicBezTo>
                  <a:pt x="9725574" y="4172396"/>
                  <a:pt x="9695576" y="4164164"/>
                  <a:pt x="9679112" y="4147700"/>
                </a:cubicBezTo>
                <a:cubicBezTo>
                  <a:pt x="9662648" y="4131236"/>
                  <a:pt x="9654416" y="4096215"/>
                  <a:pt x="9654416" y="4042637"/>
                </a:cubicBezTo>
                <a:lnTo>
                  <a:pt x="9654416" y="4028405"/>
                </a:lnTo>
                <a:cubicBezTo>
                  <a:pt x="9654416" y="3975943"/>
                  <a:pt x="9661671" y="3942596"/>
                  <a:pt x="9676182" y="3928364"/>
                </a:cubicBezTo>
                <a:cubicBezTo>
                  <a:pt x="9690693" y="3914133"/>
                  <a:pt x="9710226" y="3907017"/>
                  <a:pt x="9734783" y="3907017"/>
                </a:cubicBezTo>
                <a:close/>
                <a:moveTo>
                  <a:pt x="2012837" y="3867670"/>
                </a:moveTo>
                <a:cubicBezTo>
                  <a:pt x="2032928" y="3867670"/>
                  <a:pt x="2046044" y="3875065"/>
                  <a:pt x="2052183" y="3889855"/>
                </a:cubicBezTo>
                <a:cubicBezTo>
                  <a:pt x="2058322" y="3904645"/>
                  <a:pt x="2061392" y="3940503"/>
                  <a:pt x="2061392" y="3997430"/>
                </a:cubicBezTo>
                <a:lnTo>
                  <a:pt x="2061392" y="4509771"/>
                </a:lnTo>
                <a:cubicBezTo>
                  <a:pt x="2061392" y="4557768"/>
                  <a:pt x="2058183" y="4589022"/>
                  <a:pt x="2051765" y="4603533"/>
                </a:cubicBezTo>
                <a:cubicBezTo>
                  <a:pt x="2045346" y="4618043"/>
                  <a:pt x="2032091" y="4625299"/>
                  <a:pt x="2012000" y="4625299"/>
                </a:cubicBezTo>
                <a:cubicBezTo>
                  <a:pt x="1992466" y="4625299"/>
                  <a:pt x="1979350" y="4617346"/>
                  <a:pt x="1972653" y="4601440"/>
                </a:cubicBezTo>
                <a:cubicBezTo>
                  <a:pt x="1965956" y="4585534"/>
                  <a:pt x="1962607" y="4551350"/>
                  <a:pt x="1962607" y="4498888"/>
                </a:cubicBezTo>
                <a:lnTo>
                  <a:pt x="1962607" y="3997430"/>
                </a:lnTo>
                <a:cubicBezTo>
                  <a:pt x="1962607" y="3940503"/>
                  <a:pt x="1965956" y="3904645"/>
                  <a:pt x="1972653" y="3889855"/>
                </a:cubicBezTo>
                <a:cubicBezTo>
                  <a:pt x="1979350" y="3875065"/>
                  <a:pt x="1992745" y="3867670"/>
                  <a:pt x="2012837" y="3867670"/>
                </a:cubicBezTo>
                <a:close/>
                <a:moveTo>
                  <a:pt x="10959415" y="3691030"/>
                </a:moveTo>
                <a:lnTo>
                  <a:pt x="10959415" y="4801939"/>
                </a:lnTo>
                <a:lnTo>
                  <a:pt x="11267489" y="4801939"/>
                </a:lnTo>
                <a:lnTo>
                  <a:pt x="11502731" y="4201697"/>
                </a:lnTo>
                <a:lnTo>
                  <a:pt x="11502731" y="4801939"/>
                </a:lnTo>
                <a:lnTo>
                  <a:pt x="11797411" y="4801939"/>
                </a:lnTo>
                <a:lnTo>
                  <a:pt x="11797411" y="3691030"/>
                </a:lnTo>
                <a:lnTo>
                  <a:pt x="11485151" y="3691030"/>
                </a:lnTo>
                <a:lnTo>
                  <a:pt x="11254095" y="4286250"/>
                </a:lnTo>
                <a:lnTo>
                  <a:pt x="11254095" y="3691030"/>
                </a:lnTo>
                <a:close/>
                <a:moveTo>
                  <a:pt x="10170738" y="3691030"/>
                </a:moveTo>
                <a:lnTo>
                  <a:pt x="10170738" y="3923760"/>
                </a:lnTo>
                <a:lnTo>
                  <a:pt x="10364958" y="3923760"/>
                </a:lnTo>
                <a:lnTo>
                  <a:pt x="10364958" y="4801939"/>
                </a:lnTo>
                <a:lnTo>
                  <a:pt x="10702333" y="4801939"/>
                </a:lnTo>
                <a:lnTo>
                  <a:pt x="10702333" y="3923760"/>
                </a:lnTo>
                <a:lnTo>
                  <a:pt x="10895717" y="3923760"/>
                </a:lnTo>
                <a:lnTo>
                  <a:pt x="10895717" y="3691030"/>
                </a:lnTo>
                <a:close/>
                <a:moveTo>
                  <a:pt x="9855334" y="3691030"/>
                </a:moveTo>
                <a:cubicBezTo>
                  <a:pt x="9642696" y="3691030"/>
                  <a:pt x="9504425" y="3715168"/>
                  <a:pt x="9440522" y="3763444"/>
                </a:cubicBezTo>
                <a:cubicBezTo>
                  <a:pt x="9376619" y="3811720"/>
                  <a:pt x="9344667" y="3891111"/>
                  <a:pt x="9344667" y="4001616"/>
                </a:cubicBezTo>
                <a:cubicBezTo>
                  <a:pt x="9344667" y="4101517"/>
                  <a:pt x="9356666" y="4170861"/>
                  <a:pt x="9380665" y="4209650"/>
                </a:cubicBezTo>
                <a:cubicBezTo>
                  <a:pt x="9404664" y="4248438"/>
                  <a:pt x="9457125" y="4271460"/>
                  <a:pt x="9538051" y="4278715"/>
                </a:cubicBezTo>
                <a:cubicBezTo>
                  <a:pt x="9475543" y="4295458"/>
                  <a:pt x="9431313" y="4312201"/>
                  <a:pt x="9405361" y="4328945"/>
                </a:cubicBezTo>
                <a:cubicBezTo>
                  <a:pt x="9379409" y="4345688"/>
                  <a:pt x="9362806" y="4368710"/>
                  <a:pt x="9355550" y="4398010"/>
                </a:cubicBezTo>
                <a:cubicBezTo>
                  <a:pt x="9348295" y="4427311"/>
                  <a:pt x="9344667" y="4475168"/>
                  <a:pt x="9344667" y="4541583"/>
                </a:cubicBezTo>
                <a:lnTo>
                  <a:pt x="9344667" y="4801939"/>
                </a:lnTo>
                <a:lnTo>
                  <a:pt x="9654416" y="4801939"/>
                </a:lnTo>
                <a:lnTo>
                  <a:pt x="9654416" y="4496376"/>
                </a:lnTo>
                <a:cubicBezTo>
                  <a:pt x="9654416" y="4445589"/>
                  <a:pt x="9662648" y="4410986"/>
                  <a:pt x="9679112" y="4392569"/>
                </a:cubicBezTo>
                <a:cubicBezTo>
                  <a:pt x="9695576" y="4374151"/>
                  <a:pt x="9725574" y="4364942"/>
                  <a:pt x="9769107" y="4364942"/>
                </a:cubicBezTo>
                <a:lnTo>
                  <a:pt x="9769107" y="4801939"/>
                </a:lnTo>
                <a:lnTo>
                  <a:pt x="10105644" y="4801939"/>
                </a:lnTo>
                <a:lnTo>
                  <a:pt x="10105644" y="3691030"/>
                </a:lnTo>
                <a:close/>
                <a:moveTo>
                  <a:pt x="8178116" y="3691030"/>
                </a:moveTo>
                <a:lnTo>
                  <a:pt x="8178116" y="4801939"/>
                </a:lnTo>
                <a:lnTo>
                  <a:pt x="8467772" y="4801939"/>
                </a:lnTo>
                <a:lnTo>
                  <a:pt x="8467772" y="4035939"/>
                </a:lnTo>
                <a:lnTo>
                  <a:pt x="8613438" y="4801939"/>
                </a:lnTo>
                <a:lnTo>
                  <a:pt x="8798449" y="4801939"/>
                </a:lnTo>
                <a:lnTo>
                  <a:pt x="8939092" y="4035939"/>
                </a:lnTo>
                <a:lnTo>
                  <a:pt x="8939092" y="4801939"/>
                </a:lnTo>
                <a:lnTo>
                  <a:pt x="9228749" y="4801939"/>
                </a:lnTo>
                <a:lnTo>
                  <a:pt x="9228749" y="3691030"/>
                </a:lnTo>
                <a:lnTo>
                  <a:pt x="8803682" y="3691030"/>
                </a:lnTo>
                <a:lnTo>
                  <a:pt x="8705525" y="4305504"/>
                </a:lnTo>
                <a:lnTo>
                  <a:pt x="8597322" y="3691030"/>
                </a:lnTo>
                <a:close/>
                <a:moveTo>
                  <a:pt x="6396941" y="3691030"/>
                </a:moveTo>
                <a:lnTo>
                  <a:pt x="6396941" y="4801939"/>
                </a:lnTo>
                <a:lnTo>
                  <a:pt x="6732641" y="4801939"/>
                </a:lnTo>
                <a:lnTo>
                  <a:pt x="6732641" y="3923760"/>
                </a:lnTo>
                <a:lnTo>
                  <a:pt x="6852355" y="3923760"/>
                </a:lnTo>
                <a:lnTo>
                  <a:pt x="6852355" y="4801939"/>
                </a:lnTo>
                <a:lnTo>
                  <a:pt x="7188893" y="4801939"/>
                </a:lnTo>
                <a:lnTo>
                  <a:pt x="7188893" y="3691030"/>
                </a:lnTo>
                <a:close/>
                <a:moveTo>
                  <a:pt x="5130116" y="3691030"/>
                </a:moveTo>
                <a:lnTo>
                  <a:pt x="5130116" y="4801939"/>
                </a:lnTo>
                <a:lnTo>
                  <a:pt x="5438190" y="4801939"/>
                </a:lnTo>
                <a:lnTo>
                  <a:pt x="5673431" y="4201697"/>
                </a:lnTo>
                <a:lnTo>
                  <a:pt x="5673431" y="4801939"/>
                </a:lnTo>
                <a:lnTo>
                  <a:pt x="5968111" y="4801939"/>
                </a:lnTo>
                <a:lnTo>
                  <a:pt x="5968111" y="3691030"/>
                </a:lnTo>
                <a:lnTo>
                  <a:pt x="5655851" y="3691030"/>
                </a:lnTo>
                <a:lnTo>
                  <a:pt x="5424795" y="4286250"/>
                </a:lnTo>
                <a:lnTo>
                  <a:pt x="5424795" y="3691030"/>
                </a:lnTo>
                <a:close/>
                <a:moveTo>
                  <a:pt x="3377516" y="3691030"/>
                </a:moveTo>
                <a:lnTo>
                  <a:pt x="3377516" y="4801939"/>
                </a:lnTo>
                <a:lnTo>
                  <a:pt x="3714891" y="4801939"/>
                </a:lnTo>
                <a:lnTo>
                  <a:pt x="3714891" y="3882739"/>
                </a:lnTo>
                <a:lnTo>
                  <a:pt x="3909112" y="3882739"/>
                </a:lnTo>
                <a:lnTo>
                  <a:pt x="3909112" y="3691030"/>
                </a:lnTo>
                <a:close/>
                <a:moveTo>
                  <a:pt x="2872393" y="3691030"/>
                </a:moveTo>
                <a:cubicBezTo>
                  <a:pt x="2738448" y="3691030"/>
                  <a:pt x="2642873" y="3715726"/>
                  <a:pt x="2585667" y="3765119"/>
                </a:cubicBezTo>
                <a:cubicBezTo>
                  <a:pt x="2528461" y="3814511"/>
                  <a:pt x="2499858" y="3897808"/>
                  <a:pt x="2499858" y="4015010"/>
                </a:cubicBezTo>
                <a:lnTo>
                  <a:pt x="2499858" y="4064403"/>
                </a:lnTo>
                <a:lnTo>
                  <a:pt x="2820489" y="4064403"/>
                </a:lnTo>
                <a:lnTo>
                  <a:pt x="2820489" y="3973990"/>
                </a:lnTo>
                <a:cubicBezTo>
                  <a:pt x="2820489" y="3924876"/>
                  <a:pt x="2841140" y="3900320"/>
                  <a:pt x="2882440" y="3900320"/>
                </a:cubicBezTo>
                <a:cubicBezTo>
                  <a:pt x="2901973" y="3900320"/>
                  <a:pt x="2916903" y="3906738"/>
                  <a:pt x="2927228" y="3919574"/>
                </a:cubicBezTo>
                <a:cubicBezTo>
                  <a:pt x="2937552" y="3932411"/>
                  <a:pt x="2942715" y="3962548"/>
                  <a:pt x="2942715" y="4009987"/>
                </a:cubicBezTo>
                <a:lnTo>
                  <a:pt x="2942715" y="4033428"/>
                </a:lnTo>
                <a:cubicBezTo>
                  <a:pt x="2942715" y="4065798"/>
                  <a:pt x="2938111" y="4088820"/>
                  <a:pt x="2928901" y="4102493"/>
                </a:cubicBezTo>
                <a:cubicBezTo>
                  <a:pt x="2919693" y="4116167"/>
                  <a:pt x="2907833" y="4124120"/>
                  <a:pt x="2893323" y="4126352"/>
                </a:cubicBezTo>
                <a:cubicBezTo>
                  <a:pt x="2878812" y="4128585"/>
                  <a:pt x="2847837" y="4129701"/>
                  <a:pt x="2800398" y="4129701"/>
                </a:cubicBezTo>
                <a:lnTo>
                  <a:pt x="2774446" y="4129701"/>
                </a:lnTo>
                <a:lnTo>
                  <a:pt x="2774446" y="4287924"/>
                </a:lnTo>
                <a:cubicBezTo>
                  <a:pt x="2843093" y="4287924"/>
                  <a:pt x="2888299" y="4294063"/>
                  <a:pt x="2910066" y="4306341"/>
                </a:cubicBezTo>
                <a:cubicBezTo>
                  <a:pt x="2931832" y="4318620"/>
                  <a:pt x="2942715" y="4340944"/>
                  <a:pt x="2942715" y="4373314"/>
                </a:cubicBezTo>
                <a:lnTo>
                  <a:pt x="2942715" y="4443635"/>
                </a:lnTo>
                <a:cubicBezTo>
                  <a:pt x="2942715" y="4511166"/>
                  <a:pt x="2937273" y="4552884"/>
                  <a:pt x="2926390" y="4568790"/>
                </a:cubicBezTo>
                <a:cubicBezTo>
                  <a:pt x="2915507" y="4584696"/>
                  <a:pt x="2899740" y="4592649"/>
                  <a:pt x="2879091" y="4592649"/>
                </a:cubicBezTo>
                <a:cubicBezTo>
                  <a:pt x="2840024" y="4592649"/>
                  <a:pt x="2820489" y="4564744"/>
                  <a:pt x="2820489" y="4508934"/>
                </a:cubicBezTo>
                <a:lnTo>
                  <a:pt x="2820489" y="4352385"/>
                </a:lnTo>
                <a:lnTo>
                  <a:pt x="2499858" y="4352385"/>
                </a:lnTo>
                <a:lnTo>
                  <a:pt x="2499858" y="4433589"/>
                </a:lnTo>
                <a:cubicBezTo>
                  <a:pt x="2499858" y="4573116"/>
                  <a:pt x="2526926" y="4669389"/>
                  <a:pt x="2581062" y="4722409"/>
                </a:cubicBezTo>
                <a:cubicBezTo>
                  <a:pt x="2635198" y="4775429"/>
                  <a:pt x="2730076" y="4801939"/>
                  <a:pt x="2865696" y="4801939"/>
                </a:cubicBezTo>
                <a:cubicBezTo>
                  <a:pt x="2933785" y="4801939"/>
                  <a:pt x="2995735" y="4794126"/>
                  <a:pt x="3051546" y="4778499"/>
                </a:cubicBezTo>
                <a:cubicBezTo>
                  <a:pt x="3107356" y="4762872"/>
                  <a:pt x="3151306" y="4737338"/>
                  <a:pt x="3183398" y="4701899"/>
                </a:cubicBezTo>
                <a:cubicBezTo>
                  <a:pt x="3215489" y="4666459"/>
                  <a:pt x="3237115" y="4631577"/>
                  <a:pt x="3248278" y="4597254"/>
                </a:cubicBezTo>
                <a:cubicBezTo>
                  <a:pt x="3259440" y="4562930"/>
                  <a:pt x="3265021" y="4507817"/>
                  <a:pt x="3265021" y="4431915"/>
                </a:cubicBezTo>
                <a:cubicBezTo>
                  <a:pt x="3265021" y="4363268"/>
                  <a:pt x="3252463" y="4312760"/>
                  <a:pt x="3227349" y="4280389"/>
                </a:cubicBezTo>
                <a:cubicBezTo>
                  <a:pt x="3202234" y="4248019"/>
                  <a:pt x="3163166" y="4223463"/>
                  <a:pt x="3110146" y="4206720"/>
                </a:cubicBezTo>
                <a:cubicBezTo>
                  <a:pt x="3163725" y="4189418"/>
                  <a:pt x="3200559" y="4164443"/>
                  <a:pt x="3220651" y="4131794"/>
                </a:cubicBezTo>
                <a:cubicBezTo>
                  <a:pt x="3240743" y="4099145"/>
                  <a:pt x="3250789" y="4049334"/>
                  <a:pt x="3250789" y="3982361"/>
                </a:cubicBezTo>
                <a:cubicBezTo>
                  <a:pt x="3250789" y="3883018"/>
                  <a:pt x="3219814" y="3809627"/>
                  <a:pt x="3157865" y="3762189"/>
                </a:cubicBezTo>
                <a:cubicBezTo>
                  <a:pt x="3095915" y="3714750"/>
                  <a:pt x="3000757" y="3691030"/>
                  <a:pt x="2872393" y="3691030"/>
                </a:cubicBezTo>
                <a:close/>
                <a:moveTo>
                  <a:pt x="462866" y="3691030"/>
                </a:moveTo>
                <a:lnTo>
                  <a:pt x="462866" y="4801939"/>
                </a:lnTo>
                <a:lnTo>
                  <a:pt x="752523" y="4801939"/>
                </a:lnTo>
                <a:lnTo>
                  <a:pt x="752523" y="4035939"/>
                </a:lnTo>
                <a:lnTo>
                  <a:pt x="898188" y="4801939"/>
                </a:lnTo>
                <a:lnTo>
                  <a:pt x="1083200" y="4801939"/>
                </a:lnTo>
                <a:lnTo>
                  <a:pt x="1223843" y="4035939"/>
                </a:lnTo>
                <a:lnTo>
                  <a:pt x="1223843" y="4801939"/>
                </a:lnTo>
                <a:lnTo>
                  <a:pt x="1513499" y="4801939"/>
                </a:lnTo>
                <a:lnTo>
                  <a:pt x="1513499" y="3691030"/>
                </a:lnTo>
                <a:lnTo>
                  <a:pt x="1088433" y="3691030"/>
                </a:lnTo>
                <a:lnTo>
                  <a:pt x="990276" y="4305504"/>
                </a:lnTo>
                <a:lnTo>
                  <a:pt x="882073" y="3691030"/>
                </a:lnTo>
                <a:close/>
                <a:moveTo>
                  <a:pt x="7678016" y="3670938"/>
                </a:moveTo>
                <a:cubicBezTo>
                  <a:pt x="7582580" y="3670938"/>
                  <a:pt x="7505004" y="3688798"/>
                  <a:pt x="7445286" y="3724516"/>
                </a:cubicBezTo>
                <a:cubicBezTo>
                  <a:pt x="7385569" y="3760235"/>
                  <a:pt x="7345804" y="3801395"/>
                  <a:pt x="7325991" y="3847997"/>
                </a:cubicBezTo>
                <a:cubicBezTo>
                  <a:pt x="7306179" y="3894599"/>
                  <a:pt x="7296272" y="3960874"/>
                  <a:pt x="7296272" y="4046822"/>
                </a:cubicBezTo>
                <a:lnTo>
                  <a:pt x="7296272" y="4121329"/>
                </a:lnTo>
                <a:lnTo>
                  <a:pt x="7613555" y="4121329"/>
                </a:lnTo>
                <a:lnTo>
                  <a:pt x="7613555" y="4004964"/>
                </a:lnTo>
                <a:cubicBezTo>
                  <a:pt x="7613555" y="3943015"/>
                  <a:pt x="7616346" y="3904645"/>
                  <a:pt x="7621927" y="3889855"/>
                </a:cubicBezTo>
                <a:cubicBezTo>
                  <a:pt x="7627507" y="3875065"/>
                  <a:pt x="7641739" y="3867670"/>
                  <a:pt x="7664621" y="3867670"/>
                </a:cubicBezTo>
                <a:cubicBezTo>
                  <a:pt x="7684714" y="3867670"/>
                  <a:pt x="7699084" y="3876461"/>
                  <a:pt x="7707735" y="3894041"/>
                </a:cubicBezTo>
                <a:cubicBezTo>
                  <a:pt x="7716385" y="3911621"/>
                  <a:pt x="7720711" y="3949433"/>
                  <a:pt x="7720711" y="4007476"/>
                </a:cubicBezTo>
                <a:cubicBezTo>
                  <a:pt x="7720711" y="4053799"/>
                  <a:pt x="7716805" y="4084494"/>
                  <a:pt x="7708991" y="4099563"/>
                </a:cubicBezTo>
                <a:cubicBezTo>
                  <a:pt x="7701178" y="4114632"/>
                  <a:pt x="7641739" y="4143933"/>
                  <a:pt x="7530676" y="4187465"/>
                </a:cubicBezTo>
                <a:cubicBezTo>
                  <a:pt x="7426869" y="4227649"/>
                  <a:pt x="7361850" y="4262809"/>
                  <a:pt x="7335619" y="4292947"/>
                </a:cubicBezTo>
                <a:cubicBezTo>
                  <a:pt x="7309388" y="4323085"/>
                  <a:pt x="7296272" y="4379732"/>
                  <a:pt x="7296272" y="4462890"/>
                </a:cubicBezTo>
                <a:lnTo>
                  <a:pt x="7296272" y="4554140"/>
                </a:lnTo>
                <a:cubicBezTo>
                  <a:pt x="7296272" y="4666319"/>
                  <a:pt x="7320968" y="4739013"/>
                  <a:pt x="7370361" y="4772220"/>
                </a:cubicBezTo>
                <a:cubicBezTo>
                  <a:pt x="7419753" y="4805427"/>
                  <a:pt x="7474029" y="4822031"/>
                  <a:pt x="7533188" y="4822031"/>
                </a:cubicBezTo>
                <a:cubicBezTo>
                  <a:pt x="7578394" y="4822031"/>
                  <a:pt x="7617322" y="4812107"/>
                  <a:pt x="7649971" y="4792259"/>
                </a:cubicBezTo>
                <a:cubicBezTo>
                  <a:pt x="7682620" y="4772412"/>
                  <a:pt x="7709270" y="4742640"/>
                  <a:pt x="7729920" y="4702945"/>
                </a:cubicBezTo>
                <a:lnTo>
                  <a:pt x="7729920" y="4801939"/>
                </a:lnTo>
                <a:lnTo>
                  <a:pt x="8058923" y="4801939"/>
                </a:lnTo>
                <a:lnTo>
                  <a:pt x="8058923" y="4244392"/>
                </a:lnTo>
                <a:cubicBezTo>
                  <a:pt x="8058923" y="4060775"/>
                  <a:pt x="8053063" y="3939527"/>
                  <a:pt x="8041342" y="3880646"/>
                </a:cubicBezTo>
                <a:cubicBezTo>
                  <a:pt x="8029622" y="3821766"/>
                  <a:pt x="7994741" y="3772095"/>
                  <a:pt x="7936698" y="3731632"/>
                </a:cubicBezTo>
                <a:cubicBezTo>
                  <a:pt x="7878655" y="3691170"/>
                  <a:pt x="7792427" y="3670938"/>
                  <a:pt x="7678016" y="3670938"/>
                </a:cubicBezTo>
                <a:close/>
                <a:moveTo>
                  <a:pt x="4334741" y="3670938"/>
                </a:moveTo>
                <a:cubicBezTo>
                  <a:pt x="4239306" y="3670938"/>
                  <a:pt x="4161729" y="3688798"/>
                  <a:pt x="4102012" y="3724516"/>
                </a:cubicBezTo>
                <a:cubicBezTo>
                  <a:pt x="4042294" y="3760235"/>
                  <a:pt x="4002529" y="3801395"/>
                  <a:pt x="3982717" y="3847997"/>
                </a:cubicBezTo>
                <a:cubicBezTo>
                  <a:pt x="3962904" y="3894599"/>
                  <a:pt x="3952998" y="3960874"/>
                  <a:pt x="3952998" y="4046822"/>
                </a:cubicBezTo>
                <a:lnTo>
                  <a:pt x="3952998" y="4121329"/>
                </a:lnTo>
                <a:lnTo>
                  <a:pt x="4270280" y="4121329"/>
                </a:lnTo>
                <a:lnTo>
                  <a:pt x="4270280" y="4004964"/>
                </a:lnTo>
                <a:cubicBezTo>
                  <a:pt x="4270280" y="3943015"/>
                  <a:pt x="4273070" y="3904645"/>
                  <a:pt x="4278652" y="3889855"/>
                </a:cubicBezTo>
                <a:cubicBezTo>
                  <a:pt x="4284232" y="3875065"/>
                  <a:pt x="4298464" y="3867670"/>
                  <a:pt x="4321347" y="3867670"/>
                </a:cubicBezTo>
                <a:cubicBezTo>
                  <a:pt x="4341438" y="3867670"/>
                  <a:pt x="4355809" y="3876461"/>
                  <a:pt x="4364460" y="3894041"/>
                </a:cubicBezTo>
                <a:cubicBezTo>
                  <a:pt x="4373111" y="3911621"/>
                  <a:pt x="4377436" y="3949433"/>
                  <a:pt x="4377436" y="4007476"/>
                </a:cubicBezTo>
                <a:cubicBezTo>
                  <a:pt x="4377436" y="4053799"/>
                  <a:pt x="4373529" y="4084494"/>
                  <a:pt x="4365717" y="4099563"/>
                </a:cubicBezTo>
                <a:cubicBezTo>
                  <a:pt x="4357902" y="4114632"/>
                  <a:pt x="4298464" y="4143933"/>
                  <a:pt x="4187402" y="4187465"/>
                </a:cubicBezTo>
                <a:cubicBezTo>
                  <a:pt x="4083594" y="4227649"/>
                  <a:pt x="4018574" y="4262809"/>
                  <a:pt x="3992344" y="4292947"/>
                </a:cubicBezTo>
                <a:cubicBezTo>
                  <a:pt x="3966113" y="4323085"/>
                  <a:pt x="3952998" y="4379732"/>
                  <a:pt x="3952998" y="4462890"/>
                </a:cubicBezTo>
                <a:lnTo>
                  <a:pt x="3952998" y="4554140"/>
                </a:lnTo>
                <a:cubicBezTo>
                  <a:pt x="3952998" y="4666319"/>
                  <a:pt x="3977694" y="4739013"/>
                  <a:pt x="4027086" y="4772220"/>
                </a:cubicBezTo>
                <a:cubicBezTo>
                  <a:pt x="4076479" y="4805427"/>
                  <a:pt x="4130754" y="4822031"/>
                  <a:pt x="4189913" y="4822031"/>
                </a:cubicBezTo>
                <a:cubicBezTo>
                  <a:pt x="4235119" y="4822031"/>
                  <a:pt x="4274048" y="4812107"/>
                  <a:pt x="4306696" y="4792259"/>
                </a:cubicBezTo>
                <a:cubicBezTo>
                  <a:pt x="4339346" y="4772412"/>
                  <a:pt x="4365995" y="4742640"/>
                  <a:pt x="4386645" y="4702945"/>
                </a:cubicBezTo>
                <a:lnTo>
                  <a:pt x="4386645" y="4801939"/>
                </a:lnTo>
                <a:lnTo>
                  <a:pt x="4715648" y="4801939"/>
                </a:lnTo>
                <a:lnTo>
                  <a:pt x="4715648" y="4244392"/>
                </a:lnTo>
                <a:cubicBezTo>
                  <a:pt x="4715648" y="4060775"/>
                  <a:pt x="4709788" y="3939527"/>
                  <a:pt x="4698068" y="3880646"/>
                </a:cubicBezTo>
                <a:cubicBezTo>
                  <a:pt x="4686348" y="3821766"/>
                  <a:pt x="4651466" y="3772095"/>
                  <a:pt x="4593423" y="3731632"/>
                </a:cubicBezTo>
                <a:cubicBezTo>
                  <a:pt x="4535380" y="3691170"/>
                  <a:pt x="4449152" y="3670938"/>
                  <a:pt x="4334741" y="3670938"/>
                </a:cubicBezTo>
                <a:close/>
                <a:moveTo>
                  <a:pt x="2001116" y="3670938"/>
                </a:moveTo>
                <a:cubicBezTo>
                  <a:pt x="1910703" y="3670938"/>
                  <a:pt x="1836475" y="3688519"/>
                  <a:pt x="1778432" y="3723679"/>
                </a:cubicBezTo>
                <a:cubicBezTo>
                  <a:pt x="1720390" y="3758840"/>
                  <a:pt x="1680206" y="3805442"/>
                  <a:pt x="1657881" y="3863485"/>
                </a:cubicBezTo>
                <a:cubicBezTo>
                  <a:pt x="1635557" y="3921528"/>
                  <a:pt x="1624395" y="4002174"/>
                  <a:pt x="1624395" y="4105423"/>
                </a:cubicBezTo>
                <a:lnTo>
                  <a:pt x="1624395" y="4390057"/>
                </a:lnTo>
                <a:cubicBezTo>
                  <a:pt x="1624395" y="4484377"/>
                  <a:pt x="1630534" y="4555117"/>
                  <a:pt x="1642813" y="4602277"/>
                </a:cubicBezTo>
                <a:cubicBezTo>
                  <a:pt x="1655091" y="4649437"/>
                  <a:pt x="1675601" y="4689620"/>
                  <a:pt x="1704344" y="4722828"/>
                </a:cubicBezTo>
                <a:cubicBezTo>
                  <a:pt x="1733086" y="4756035"/>
                  <a:pt x="1773409" y="4780871"/>
                  <a:pt x="1825313" y="4797335"/>
                </a:cubicBezTo>
                <a:cubicBezTo>
                  <a:pt x="1877217" y="4813799"/>
                  <a:pt x="1940562" y="4822031"/>
                  <a:pt x="2015348" y="4822031"/>
                </a:cubicBezTo>
                <a:cubicBezTo>
                  <a:pt x="2082321" y="4822031"/>
                  <a:pt x="2141620" y="4812403"/>
                  <a:pt x="2193244" y="4793149"/>
                </a:cubicBezTo>
                <a:cubicBezTo>
                  <a:pt x="2244869" y="4773894"/>
                  <a:pt x="2287146" y="4744036"/>
                  <a:pt x="2320074" y="4703573"/>
                </a:cubicBezTo>
                <a:cubicBezTo>
                  <a:pt x="2353002" y="4663110"/>
                  <a:pt x="2374489" y="4619578"/>
                  <a:pt x="2384535" y="4572976"/>
                </a:cubicBezTo>
                <a:cubicBezTo>
                  <a:pt x="2394581" y="4526374"/>
                  <a:pt x="2399603" y="4453123"/>
                  <a:pt x="2399603" y="4353222"/>
                </a:cubicBezTo>
                <a:lnTo>
                  <a:pt x="2399603" y="4081146"/>
                </a:lnTo>
                <a:cubicBezTo>
                  <a:pt x="2399603" y="4002453"/>
                  <a:pt x="2394162" y="3943852"/>
                  <a:pt x="2383279" y="3905343"/>
                </a:cubicBezTo>
                <a:cubicBezTo>
                  <a:pt x="2372396" y="3866833"/>
                  <a:pt x="2352165" y="3829440"/>
                  <a:pt x="2322585" y="3793163"/>
                </a:cubicBezTo>
                <a:cubicBezTo>
                  <a:pt x="2293006" y="3756887"/>
                  <a:pt x="2251008" y="3727446"/>
                  <a:pt x="2196593" y="3704843"/>
                </a:cubicBezTo>
                <a:cubicBezTo>
                  <a:pt x="2142178" y="3682240"/>
                  <a:pt x="2077019" y="3670938"/>
                  <a:pt x="2001116" y="3670938"/>
                </a:cubicBezTo>
                <a:close/>
                <a:moveTo>
                  <a:pt x="7586263" y="2123256"/>
                </a:moveTo>
                <a:cubicBezTo>
                  <a:pt x="7640213" y="2123256"/>
                  <a:pt x="7674320" y="2129923"/>
                  <a:pt x="7688582" y="2143255"/>
                </a:cubicBezTo>
                <a:cubicBezTo>
                  <a:pt x="7702845" y="2156588"/>
                  <a:pt x="7709977" y="2189919"/>
                  <a:pt x="7709977" y="2243249"/>
                </a:cubicBezTo>
                <a:lnTo>
                  <a:pt x="7709977" y="2285107"/>
                </a:lnTo>
                <a:cubicBezTo>
                  <a:pt x="7709977" y="2338437"/>
                  <a:pt x="7701915" y="2372388"/>
                  <a:pt x="7685792" y="2386961"/>
                </a:cubicBezTo>
                <a:cubicBezTo>
                  <a:pt x="7669669" y="2401534"/>
                  <a:pt x="7636493" y="2408820"/>
                  <a:pt x="7586263" y="2408820"/>
                </a:cubicBezTo>
                <a:close/>
                <a:moveTo>
                  <a:pt x="8567338" y="2081398"/>
                </a:moveTo>
                <a:cubicBezTo>
                  <a:pt x="8626869" y="2083259"/>
                  <a:pt x="8662992" y="2091010"/>
                  <a:pt x="8675704" y="2104653"/>
                </a:cubicBezTo>
                <a:cubicBezTo>
                  <a:pt x="8688416" y="2118295"/>
                  <a:pt x="8694772" y="2157053"/>
                  <a:pt x="8694772" y="2220925"/>
                </a:cubicBezTo>
                <a:lnTo>
                  <a:pt x="8694772" y="2270224"/>
                </a:lnTo>
                <a:cubicBezTo>
                  <a:pt x="8694772" y="2337197"/>
                  <a:pt x="8685936" y="2377039"/>
                  <a:pt x="8668262" y="2389752"/>
                </a:cubicBezTo>
                <a:cubicBezTo>
                  <a:pt x="8650588" y="2402464"/>
                  <a:pt x="8616948" y="2408820"/>
                  <a:pt x="8567338" y="2408820"/>
                </a:cubicBezTo>
                <a:close/>
                <a:moveTo>
                  <a:pt x="3631231" y="1712118"/>
                </a:moveTo>
                <a:lnTo>
                  <a:pt x="3728900" y="1712118"/>
                </a:lnTo>
                <a:lnTo>
                  <a:pt x="3728900" y="2371613"/>
                </a:lnTo>
                <a:lnTo>
                  <a:pt x="3519610" y="2371613"/>
                </a:lnTo>
                <a:cubicBezTo>
                  <a:pt x="3594024" y="2170075"/>
                  <a:pt x="3631231" y="1954584"/>
                  <a:pt x="3631231" y="1725141"/>
                </a:cubicBezTo>
                <a:close/>
                <a:moveTo>
                  <a:pt x="7586263" y="1692585"/>
                </a:moveTo>
                <a:cubicBezTo>
                  <a:pt x="7640213" y="1692585"/>
                  <a:pt x="7674320" y="1699406"/>
                  <a:pt x="7688582" y="1713049"/>
                </a:cubicBezTo>
                <a:cubicBezTo>
                  <a:pt x="7702845" y="1726692"/>
                  <a:pt x="7709977" y="1751186"/>
                  <a:pt x="7709977" y="1786533"/>
                </a:cubicBezTo>
                <a:cubicBezTo>
                  <a:pt x="7709977" y="1828701"/>
                  <a:pt x="7703621" y="1856916"/>
                  <a:pt x="7690908" y="1871179"/>
                </a:cubicBezTo>
                <a:cubicBezTo>
                  <a:pt x="7678195" y="1885441"/>
                  <a:pt x="7643314" y="1892573"/>
                  <a:pt x="7586263" y="1892573"/>
                </a:cubicBezTo>
                <a:close/>
                <a:moveTo>
                  <a:pt x="9607237" y="1630263"/>
                </a:moveTo>
                <a:cubicBezTo>
                  <a:pt x="9628321" y="1630263"/>
                  <a:pt x="9642274" y="1639565"/>
                  <a:pt x="9649095" y="1658168"/>
                </a:cubicBezTo>
                <a:cubicBezTo>
                  <a:pt x="9655916" y="1676772"/>
                  <a:pt x="9659327" y="1718010"/>
                  <a:pt x="9659327" y="1781882"/>
                </a:cubicBezTo>
                <a:lnTo>
                  <a:pt x="9659327" y="1872109"/>
                </a:lnTo>
                <a:lnTo>
                  <a:pt x="9549566" y="1872109"/>
                </a:lnTo>
                <a:lnTo>
                  <a:pt x="9549566" y="1781882"/>
                </a:lnTo>
                <a:cubicBezTo>
                  <a:pt x="9549566" y="1712429"/>
                  <a:pt x="9552667" y="1669795"/>
                  <a:pt x="9558868" y="1653983"/>
                </a:cubicBezTo>
                <a:cubicBezTo>
                  <a:pt x="9565069" y="1638170"/>
                  <a:pt x="9581192" y="1630263"/>
                  <a:pt x="9607237" y="1630263"/>
                </a:cubicBezTo>
                <a:close/>
                <a:moveTo>
                  <a:pt x="6662152" y="1630263"/>
                </a:moveTo>
                <a:cubicBezTo>
                  <a:pt x="6684476" y="1630263"/>
                  <a:pt x="6699049" y="1638480"/>
                  <a:pt x="6705870" y="1654913"/>
                </a:cubicBezTo>
                <a:cubicBezTo>
                  <a:pt x="6712692" y="1671346"/>
                  <a:pt x="6716102" y="1711188"/>
                  <a:pt x="6716102" y="1774440"/>
                </a:cubicBezTo>
                <a:lnTo>
                  <a:pt x="6716102" y="2343708"/>
                </a:lnTo>
                <a:cubicBezTo>
                  <a:pt x="6716102" y="2397038"/>
                  <a:pt x="6712536" y="2431765"/>
                  <a:pt x="6705405" y="2447888"/>
                </a:cubicBezTo>
                <a:cubicBezTo>
                  <a:pt x="6698274" y="2464011"/>
                  <a:pt x="6683546" y="2472072"/>
                  <a:pt x="6661222" y="2472072"/>
                </a:cubicBezTo>
                <a:cubicBezTo>
                  <a:pt x="6639518" y="2472072"/>
                  <a:pt x="6624945" y="2463235"/>
                  <a:pt x="6617504" y="2445562"/>
                </a:cubicBezTo>
                <a:cubicBezTo>
                  <a:pt x="6610062" y="2427889"/>
                  <a:pt x="6606342" y="2389907"/>
                  <a:pt x="6606342" y="2331616"/>
                </a:cubicBezTo>
                <a:lnTo>
                  <a:pt x="6606342" y="1774440"/>
                </a:lnTo>
                <a:cubicBezTo>
                  <a:pt x="6606342" y="1711188"/>
                  <a:pt x="6610062" y="1671346"/>
                  <a:pt x="6617504" y="1654913"/>
                </a:cubicBezTo>
                <a:cubicBezTo>
                  <a:pt x="6624945" y="1638480"/>
                  <a:pt x="6639828" y="1630263"/>
                  <a:pt x="6662152" y="1630263"/>
                </a:cubicBezTo>
                <a:close/>
                <a:moveTo>
                  <a:pt x="5685505" y="1630263"/>
                </a:moveTo>
                <a:cubicBezTo>
                  <a:pt x="5710930" y="1630263"/>
                  <a:pt x="5726433" y="1638324"/>
                  <a:pt x="5732014" y="1654448"/>
                </a:cubicBezTo>
                <a:cubicBezTo>
                  <a:pt x="5737595" y="1670571"/>
                  <a:pt x="5740386" y="1716770"/>
                  <a:pt x="5740386" y="1793044"/>
                </a:cubicBezTo>
                <a:lnTo>
                  <a:pt x="5740386" y="2322314"/>
                </a:lnTo>
                <a:cubicBezTo>
                  <a:pt x="5740386" y="2388046"/>
                  <a:pt x="5737440" y="2429439"/>
                  <a:pt x="5731548" y="2446492"/>
                </a:cubicBezTo>
                <a:cubicBezTo>
                  <a:pt x="5725658" y="2463545"/>
                  <a:pt x="5710620" y="2472072"/>
                  <a:pt x="5686435" y="2472072"/>
                </a:cubicBezTo>
                <a:cubicBezTo>
                  <a:pt x="5661631" y="2472072"/>
                  <a:pt x="5645507" y="2462770"/>
                  <a:pt x="5638066" y="2444167"/>
                </a:cubicBezTo>
                <a:cubicBezTo>
                  <a:pt x="5630625" y="2425563"/>
                  <a:pt x="5626904" y="2379055"/>
                  <a:pt x="5626904" y="2304640"/>
                </a:cubicBezTo>
                <a:lnTo>
                  <a:pt x="5626904" y="1793044"/>
                </a:lnTo>
                <a:cubicBezTo>
                  <a:pt x="5626904" y="1721730"/>
                  <a:pt x="5630470" y="1676772"/>
                  <a:pt x="5637601" y="1658168"/>
                </a:cubicBezTo>
                <a:cubicBezTo>
                  <a:pt x="5644732" y="1639565"/>
                  <a:pt x="5660701" y="1630263"/>
                  <a:pt x="5685505" y="1630263"/>
                </a:cubicBezTo>
                <a:close/>
                <a:moveTo>
                  <a:pt x="4700002" y="1630263"/>
                </a:moveTo>
                <a:cubicBezTo>
                  <a:pt x="4722327" y="1630263"/>
                  <a:pt x="4736899" y="1638480"/>
                  <a:pt x="4743721" y="1654913"/>
                </a:cubicBezTo>
                <a:cubicBezTo>
                  <a:pt x="4750542" y="1671346"/>
                  <a:pt x="4753953" y="1711188"/>
                  <a:pt x="4753953" y="1774440"/>
                </a:cubicBezTo>
                <a:lnTo>
                  <a:pt x="4753953" y="2343708"/>
                </a:lnTo>
                <a:cubicBezTo>
                  <a:pt x="4753953" y="2397038"/>
                  <a:pt x="4750387" y="2431765"/>
                  <a:pt x="4743256" y="2447888"/>
                </a:cubicBezTo>
                <a:cubicBezTo>
                  <a:pt x="4736124" y="2464011"/>
                  <a:pt x="4721396" y="2472072"/>
                  <a:pt x="4699072" y="2472072"/>
                </a:cubicBezTo>
                <a:cubicBezTo>
                  <a:pt x="4677368" y="2472072"/>
                  <a:pt x="4662795" y="2463235"/>
                  <a:pt x="4655354" y="2445562"/>
                </a:cubicBezTo>
                <a:cubicBezTo>
                  <a:pt x="4647913" y="2427889"/>
                  <a:pt x="4644192" y="2389907"/>
                  <a:pt x="4644192" y="2331616"/>
                </a:cubicBezTo>
                <a:lnTo>
                  <a:pt x="4644192" y="1774440"/>
                </a:lnTo>
                <a:cubicBezTo>
                  <a:pt x="4644192" y="1711188"/>
                  <a:pt x="4647913" y="1671346"/>
                  <a:pt x="4655354" y="1654913"/>
                </a:cubicBezTo>
                <a:cubicBezTo>
                  <a:pt x="4662795" y="1638480"/>
                  <a:pt x="4677678" y="1630263"/>
                  <a:pt x="4700002" y="1630263"/>
                </a:cubicBezTo>
                <a:close/>
                <a:moveTo>
                  <a:pt x="8194338" y="1433996"/>
                </a:moveTo>
                <a:lnTo>
                  <a:pt x="8194338" y="2668339"/>
                </a:lnTo>
                <a:lnTo>
                  <a:pt x="8628730" y="2668339"/>
                </a:lnTo>
                <a:cubicBezTo>
                  <a:pt x="8756474" y="2668339"/>
                  <a:pt x="8848561" y="2662293"/>
                  <a:pt x="8904992" y="2650201"/>
                </a:cubicBezTo>
                <a:cubicBezTo>
                  <a:pt x="8961423" y="2638109"/>
                  <a:pt x="9002815" y="2607568"/>
                  <a:pt x="9029170" y="2558578"/>
                </a:cubicBezTo>
                <a:cubicBezTo>
                  <a:pt x="9055526" y="2509589"/>
                  <a:pt x="9068703" y="2428664"/>
                  <a:pt x="9068703" y="2315803"/>
                </a:cubicBezTo>
                <a:lnTo>
                  <a:pt x="9068703" y="2190229"/>
                </a:lnTo>
                <a:cubicBezTo>
                  <a:pt x="9068703" y="2085429"/>
                  <a:pt x="9054750" y="2008845"/>
                  <a:pt x="9026845" y="1960475"/>
                </a:cubicBezTo>
                <a:cubicBezTo>
                  <a:pt x="8998939" y="1912106"/>
                  <a:pt x="8955532" y="1880790"/>
                  <a:pt x="8896620" y="1866528"/>
                </a:cubicBezTo>
                <a:cubicBezTo>
                  <a:pt x="8837709" y="1852265"/>
                  <a:pt x="8748412" y="1845134"/>
                  <a:pt x="8628730" y="1845134"/>
                </a:cubicBezTo>
                <a:lnTo>
                  <a:pt x="8567338" y="1845134"/>
                </a:lnTo>
                <a:lnTo>
                  <a:pt x="8567338" y="1433996"/>
                </a:lnTo>
                <a:close/>
                <a:moveTo>
                  <a:pt x="7213263" y="1433996"/>
                </a:moveTo>
                <a:lnTo>
                  <a:pt x="7213263" y="2668339"/>
                </a:lnTo>
                <a:lnTo>
                  <a:pt x="7643934" y="2668339"/>
                </a:lnTo>
                <a:cubicBezTo>
                  <a:pt x="7827489" y="2668339"/>
                  <a:pt x="7946706" y="2645550"/>
                  <a:pt x="8001587" y="2599971"/>
                </a:cubicBezTo>
                <a:cubicBezTo>
                  <a:pt x="8056467" y="2554393"/>
                  <a:pt x="8083907" y="2468661"/>
                  <a:pt x="8083907" y="2342778"/>
                </a:cubicBezTo>
                <a:lnTo>
                  <a:pt x="8083907" y="2270224"/>
                </a:lnTo>
                <a:cubicBezTo>
                  <a:pt x="8083907" y="2199531"/>
                  <a:pt x="8062048" y="2140775"/>
                  <a:pt x="8018330" y="2093956"/>
                </a:cubicBezTo>
                <a:cubicBezTo>
                  <a:pt x="7974612" y="2047137"/>
                  <a:pt x="7914925" y="2017526"/>
                  <a:pt x="7839271" y="2005124"/>
                </a:cubicBezTo>
                <a:cubicBezTo>
                  <a:pt x="7984378" y="1985900"/>
                  <a:pt x="8056932" y="1906525"/>
                  <a:pt x="8056932" y="1766999"/>
                </a:cubicBezTo>
                <a:cubicBezTo>
                  <a:pt x="8056932" y="1645456"/>
                  <a:pt x="8028252" y="1559570"/>
                  <a:pt x="7970891" y="1509340"/>
                </a:cubicBezTo>
                <a:cubicBezTo>
                  <a:pt x="7913530" y="1459111"/>
                  <a:pt x="7808885" y="1433996"/>
                  <a:pt x="7656957" y="1433996"/>
                </a:cubicBezTo>
                <a:close/>
                <a:moveTo>
                  <a:pt x="3290787" y="1433996"/>
                </a:moveTo>
                <a:lnTo>
                  <a:pt x="3290787" y="1479575"/>
                </a:lnTo>
                <a:cubicBezTo>
                  <a:pt x="3290787" y="1691034"/>
                  <a:pt x="3275439" y="1874434"/>
                  <a:pt x="3244743" y="2029774"/>
                </a:cubicBezTo>
                <a:cubicBezTo>
                  <a:pt x="3214047" y="2185113"/>
                  <a:pt x="3174825" y="2299679"/>
                  <a:pt x="3127076" y="2373474"/>
                </a:cubicBezTo>
                <a:lnTo>
                  <a:pt x="3047080" y="2373474"/>
                </a:lnTo>
                <a:lnTo>
                  <a:pt x="3047080" y="2906464"/>
                </a:lnTo>
                <a:lnTo>
                  <a:pt x="3298228" y="2906464"/>
                </a:lnTo>
                <a:lnTo>
                  <a:pt x="3298228" y="2668339"/>
                </a:lnTo>
                <a:lnTo>
                  <a:pt x="3930747" y="2668339"/>
                </a:lnTo>
                <a:lnTo>
                  <a:pt x="3930747" y="2906464"/>
                </a:lnTo>
                <a:lnTo>
                  <a:pt x="4181895" y="2906464"/>
                </a:lnTo>
                <a:lnTo>
                  <a:pt x="4181895" y="2371613"/>
                </a:lnTo>
                <a:lnTo>
                  <a:pt x="4101900" y="2371613"/>
                </a:lnTo>
                <a:lnTo>
                  <a:pt x="4101900" y="1433996"/>
                </a:lnTo>
                <a:close/>
                <a:moveTo>
                  <a:pt x="9589564" y="1411672"/>
                </a:moveTo>
                <a:cubicBezTo>
                  <a:pt x="9503368" y="1411672"/>
                  <a:pt x="9427094" y="1428260"/>
                  <a:pt x="9360741" y="1461436"/>
                </a:cubicBezTo>
                <a:cubicBezTo>
                  <a:pt x="9294388" y="1494612"/>
                  <a:pt x="9246639" y="1542361"/>
                  <a:pt x="9217494" y="1604683"/>
                </a:cubicBezTo>
                <a:cubicBezTo>
                  <a:pt x="9188348" y="1667005"/>
                  <a:pt x="9173775" y="1752116"/>
                  <a:pt x="9173775" y="1860016"/>
                </a:cubicBezTo>
                <a:lnTo>
                  <a:pt x="9173775" y="2219994"/>
                </a:lnTo>
                <a:cubicBezTo>
                  <a:pt x="9173775" y="2311772"/>
                  <a:pt x="9180287" y="2381690"/>
                  <a:pt x="9193309" y="2429749"/>
                </a:cubicBezTo>
                <a:cubicBezTo>
                  <a:pt x="9206331" y="2477808"/>
                  <a:pt x="9229741" y="2521837"/>
                  <a:pt x="9263537" y="2561834"/>
                </a:cubicBezTo>
                <a:cubicBezTo>
                  <a:pt x="9297334" y="2601832"/>
                  <a:pt x="9344617" y="2633303"/>
                  <a:pt x="9405389" y="2656247"/>
                </a:cubicBezTo>
                <a:cubicBezTo>
                  <a:pt x="9466161" y="2679191"/>
                  <a:pt x="9536233" y="2690663"/>
                  <a:pt x="9615609" y="2690663"/>
                </a:cubicBezTo>
                <a:cubicBezTo>
                  <a:pt x="9697464" y="2690663"/>
                  <a:pt x="9765522" y="2679036"/>
                  <a:pt x="9819782" y="2655782"/>
                </a:cubicBezTo>
                <a:cubicBezTo>
                  <a:pt x="9874042" y="2632527"/>
                  <a:pt x="9918846" y="2597646"/>
                  <a:pt x="9954193" y="2551137"/>
                </a:cubicBezTo>
                <a:cubicBezTo>
                  <a:pt x="9989539" y="2504628"/>
                  <a:pt x="10012019" y="2460910"/>
                  <a:pt x="10021631" y="2419982"/>
                </a:cubicBezTo>
                <a:cubicBezTo>
                  <a:pt x="10031242" y="2379055"/>
                  <a:pt x="10036048" y="2320453"/>
                  <a:pt x="10036048" y="2244179"/>
                </a:cubicBezTo>
                <a:lnTo>
                  <a:pt x="10036048" y="2153022"/>
                </a:lnTo>
                <a:lnTo>
                  <a:pt x="9679791" y="2153022"/>
                </a:lnTo>
                <a:lnTo>
                  <a:pt x="9679791" y="2315803"/>
                </a:lnTo>
                <a:cubicBezTo>
                  <a:pt x="9679791" y="2377194"/>
                  <a:pt x="9674985" y="2418587"/>
                  <a:pt x="9665373" y="2439981"/>
                </a:cubicBezTo>
                <a:cubicBezTo>
                  <a:pt x="9655762" y="2461375"/>
                  <a:pt x="9636693" y="2472072"/>
                  <a:pt x="9608167" y="2472072"/>
                </a:cubicBezTo>
                <a:cubicBezTo>
                  <a:pt x="9585223" y="2472072"/>
                  <a:pt x="9569720" y="2464011"/>
                  <a:pt x="9561659" y="2447888"/>
                </a:cubicBezTo>
                <a:cubicBezTo>
                  <a:pt x="9553597" y="2431765"/>
                  <a:pt x="9549566" y="2395798"/>
                  <a:pt x="9549566" y="2339987"/>
                </a:cubicBezTo>
                <a:lnTo>
                  <a:pt x="9549566" y="2073027"/>
                </a:lnTo>
                <a:lnTo>
                  <a:pt x="10036048" y="2073027"/>
                </a:lnTo>
                <a:lnTo>
                  <a:pt x="10036048" y="1909316"/>
                </a:lnTo>
                <a:cubicBezTo>
                  <a:pt x="10036048" y="1789633"/>
                  <a:pt x="10022251" y="1696771"/>
                  <a:pt x="9994655" y="1630728"/>
                </a:cubicBezTo>
                <a:cubicBezTo>
                  <a:pt x="9967060" y="1564686"/>
                  <a:pt x="9919001" y="1511666"/>
                  <a:pt x="9850478" y="1471668"/>
                </a:cubicBezTo>
                <a:cubicBezTo>
                  <a:pt x="9781955" y="1431670"/>
                  <a:pt x="9694984" y="1411672"/>
                  <a:pt x="9589564" y="1411672"/>
                </a:cubicBezTo>
                <a:close/>
                <a:moveTo>
                  <a:pt x="6649130" y="1411672"/>
                </a:moveTo>
                <a:cubicBezTo>
                  <a:pt x="6548671" y="1411672"/>
                  <a:pt x="6466195" y="1431205"/>
                  <a:pt x="6401703" y="1470273"/>
                </a:cubicBezTo>
                <a:cubicBezTo>
                  <a:pt x="6337211" y="1509340"/>
                  <a:pt x="6292562" y="1561120"/>
                  <a:pt x="6267758" y="1625612"/>
                </a:cubicBezTo>
                <a:cubicBezTo>
                  <a:pt x="6242953" y="1690105"/>
                  <a:pt x="6230551" y="1779711"/>
                  <a:pt x="6230551" y="1894433"/>
                </a:cubicBezTo>
                <a:lnTo>
                  <a:pt x="6230551" y="2210693"/>
                </a:lnTo>
                <a:cubicBezTo>
                  <a:pt x="6230551" y="2315492"/>
                  <a:pt x="6237372" y="2394093"/>
                  <a:pt x="6251014" y="2446492"/>
                </a:cubicBezTo>
                <a:cubicBezTo>
                  <a:pt x="6264657" y="2498892"/>
                  <a:pt x="6287446" y="2543541"/>
                  <a:pt x="6319382" y="2580438"/>
                </a:cubicBezTo>
                <a:cubicBezTo>
                  <a:pt x="6351319" y="2617334"/>
                  <a:pt x="6396122" y="2644930"/>
                  <a:pt x="6453793" y="2663223"/>
                </a:cubicBezTo>
                <a:cubicBezTo>
                  <a:pt x="6511464" y="2681517"/>
                  <a:pt x="6581847" y="2690663"/>
                  <a:pt x="6664943" y="2690663"/>
                </a:cubicBezTo>
                <a:cubicBezTo>
                  <a:pt x="6739357" y="2690663"/>
                  <a:pt x="6805245" y="2679967"/>
                  <a:pt x="6862605" y="2658572"/>
                </a:cubicBezTo>
                <a:cubicBezTo>
                  <a:pt x="6919966" y="2637178"/>
                  <a:pt x="6966939" y="2604002"/>
                  <a:pt x="7003527" y="2559044"/>
                </a:cubicBezTo>
                <a:cubicBezTo>
                  <a:pt x="7040113" y="2514085"/>
                  <a:pt x="7063988" y="2465716"/>
                  <a:pt x="7075150" y="2413936"/>
                </a:cubicBezTo>
                <a:cubicBezTo>
                  <a:pt x="7086312" y="2362156"/>
                  <a:pt x="7091893" y="2280766"/>
                  <a:pt x="7091893" y="2169765"/>
                </a:cubicBezTo>
                <a:lnTo>
                  <a:pt x="7091893" y="1867458"/>
                </a:lnTo>
                <a:cubicBezTo>
                  <a:pt x="7091893" y="1780021"/>
                  <a:pt x="7085847" y="1714909"/>
                  <a:pt x="7073755" y="1672121"/>
                </a:cubicBezTo>
                <a:cubicBezTo>
                  <a:pt x="7061663" y="1629333"/>
                  <a:pt x="7039183" y="1587785"/>
                  <a:pt x="7006317" y="1547477"/>
                </a:cubicBezTo>
                <a:cubicBezTo>
                  <a:pt x="6973451" y="1507170"/>
                  <a:pt x="6926787" y="1474459"/>
                  <a:pt x="6866326" y="1449344"/>
                </a:cubicBezTo>
                <a:cubicBezTo>
                  <a:pt x="6805864" y="1424229"/>
                  <a:pt x="6733465" y="1411672"/>
                  <a:pt x="6649130" y="1411672"/>
                </a:cubicBezTo>
                <a:close/>
                <a:moveTo>
                  <a:pt x="5869680" y="1411672"/>
                </a:moveTo>
                <a:cubicBezTo>
                  <a:pt x="5821931" y="1411672"/>
                  <a:pt x="5777903" y="1422543"/>
                  <a:pt x="5737595" y="1444286"/>
                </a:cubicBezTo>
                <a:cubicBezTo>
                  <a:pt x="5697287" y="1466029"/>
                  <a:pt x="5660390" y="1498953"/>
                  <a:pt x="5626904" y="1543059"/>
                </a:cubicBezTo>
                <a:lnTo>
                  <a:pt x="5633415" y="1433996"/>
                </a:lnTo>
                <a:lnTo>
                  <a:pt x="5251113" y="1433996"/>
                </a:lnTo>
                <a:lnTo>
                  <a:pt x="5251113" y="2844143"/>
                </a:lnTo>
                <a:lnTo>
                  <a:pt x="5626904" y="2844143"/>
                </a:lnTo>
                <a:lnTo>
                  <a:pt x="5626904" y="2561136"/>
                </a:lnTo>
                <a:cubicBezTo>
                  <a:pt x="5659771" y="2604002"/>
                  <a:pt x="5696047" y="2636306"/>
                  <a:pt x="5735735" y="2658049"/>
                </a:cubicBezTo>
                <a:cubicBezTo>
                  <a:pt x="5775422" y="2679792"/>
                  <a:pt x="5818520" y="2690663"/>
                  <a:pt x="5865029" y="2690663"/>
                </a:cubicBezTo>
                <a:cubicBezTo>
                  <a:pt x="5923320" y="2690663"/>
                  <a:pt x="5973084" y="2676556"/>
                  <a:pt x="6014322" y="2648340"/>
                </a:cubicBezTo>
                <a:cubicBezTo>
                  <a:pt x="6055560" y="2620125"/>
                  <a:pt x="6082845" y="2582298"/>
                  <a:pt x="6096178" y="2534859"/>
                </a:cubicBezTo>
                <a:cubicBezTo>
                  <a:pt x="6109510" y="2487420"/>
                  <a:pt x="6116176" y="2407580"/>
                  <a:pt x="6116176" y="2295339"/>
                </a:cubicBezTo>
                <a:lnTo>
                  <a:pt x="6116176" y="1775371"/>
                </a:lnTo>
                <a:cubicBezTo>
                  <a:pt x="6116176" y="1677392"/>
                  <a:pt x="6110906" y="1607939"/>
                  <a:pt x="6100363" y="1567011"/>
                </a:cubicBezTo>
                <a:cubicBezTo>
                  <a:pt x="6089821" y="1526083"/>
                  <a:pt x="6063311" y="1489961"/>
                  <a:pt x="6020834" y="1458646"/>
                </a:cubicBezTo>
                <a:cubicBezTo>
                  <a:pt x="5978355" y="1427330"/>
                  <a:pt x="5927971" y="1411672"/>
                  <a:pt x="5869680" y="1411672"/>
                </a:cubicBezTo>
                <a:close/>
                <a:moveTo>
                  <a:pt x="4686980" y="1411672"/>
                </a:moveTo>
                <a:cubicBezTo>
                  <a:pt x="4586521" y="1411672"/>
                  <a:pt x="4504045" y="1431205"/>
                  <a:pt x="4439553" y="1470273"/>
                </a:cubicBezTo>
                <a:cubicBezTo>
                  <a:pt x="4375062" y="1509340"/>
                  <a:pt x="4330413" y="1561120"/>
                  <a:pt x="4305608" y="1625612"/>
                </a:cubicBezTo>
                <a:cubicBezTo>
                  <a:pt x="4280803" y="1690105"/>
                  <a:pt x="4268401" y="1779711"/>
                  <a:pt x="4268401" y="1894433"/>
                </a:cubicBezTo>
                <a:lnTo>
                  <a:pt x="4268401" y="2210693"/>
                </a:lnTo>
                <a:cubicBezTo>
                  <a:pt x="4268401" y="2315492"/>
                  <a:pt x="4275222" y="2394093"/>
                  <a:pt x="4288865" y="2446492"/>
                </a:cubicBezTo>
                <a:cubicBezTo>
                  <a:pt x="4302507" y="2498892"/>
                  <a:pt x="4325297" y="2543541"/>
                  <a:pt x="4357233" y="2580438"/>
                </a:cubicBezTo>
                <a:cubicBezTo>
                  <a:pt x="4389169" y="2617334"/>
                  <a:pt x="4433973" y="2644930"/>
                  <a:pt x="4491643" y="2663223"/>
                </a:cubicBezTo>
                <a:cubicBezTo>
                  <a:pt x="4549314" y="2681517"/>
                  <a:pt x="4619697" y="2690663"/>
                  <a:pt x="4702793" y="2690663"/>
                </a:cubicBezTo>
                <a:cubicBezTo>
                  <a:pt x="4777207" y="2690663"/>
                  <a:pt x="4843094" y="2679967"/>
                  <a:pt x="4900456" y="2658572"/>
                </a:cubicBezTo>
                <a:cubicBezTo>
                  <a:pt x="4957816" y="2637178"/>
                  <a:pt x="5004790" y="2604002"/>
                  <a:pt x="5041377" y="2559044"/>
                </a:cubicBezTo>
                <a:cubicBezTo>
                  <a:pt x="5077964" y="2514085"/>
                  <a:pt x="5101838" y="2465716"/>
                  <a:pt x="5113000" y="2413936"/>
                </a:cubicBezTo>
                <a:cubicBezTo>
                  <a:pt x="5124163" y="2362156"/>
                  <a:pt x="5129744" y="2280766"/>
                  <a:pt x="5129744" y="2169765"/>
                </a:cubicBezTo>
                <a:lnTo>
                  <a:pt x="5129744" y="1867458"/>
                </a:lnTo>
                <a:cubicBezTo>
                  <a:pt x="5129744" y="1780021"/>
                  <a:pt x="5123698" y="1714909"/>
                  <a:pt x="5111606" y="1672121"/>
                </a:cubicBezTo>
                <a:cubicBezTo>
                  <a:pt x="5099513" y="1629333"/>
                  <a:pt x="5077033" y="1587785"/>
                  <a:pt x="5044168" y="1547477"/>
                </a:cubicBezTo>
                <a:cubicBezTo>
                  <a:pt x="5011301" y="1507170"/>
                  <a:pt x="4964638" y="1474459"/>
                  <a:pt x="4904176" y="1449344"/>
                </a:cubicBezTo>
                <a:cubicBezTo>
                  <a:pt x="4843715" y="1424229"/>
                  <a:pt x="4771316" y="1411672"/>
                  <a:pt x="4686980" y="1411672"/>
                </a:cubicBezTo>
                <a:close/>
                <a:moveTo>
                  <a:pt x="2480194" y="1132619"/>
                </a:moveTo>
                <a:cubicBezTo>
                  <a:pt x="2336947" y="1132619"/>
                  <a:pt x="2232458" y="1157889"/>
                  <a:pt x="2166725" y="1208429"/>
                </a:cubicBezTo>
                <a:cubicBezTo>
                  <a:pt x="2100992" y="1258968"/>
                  <a:pt x="2068126" y="1356171"/>
                  <a:pt x="2068126" y="1500039"/>
                </a:cubicBezTo>
                <a:lnTo>
                  <a:pt x="2068126" y="1628403"/>
                </a:lnTo>
                <a:lnTo>
                  <a:pt x="2443917" y="1628403"/>
                </a:lnTo>
                <a:lnTo>
                  <a:pt x="2443917" y="1504689"/>
                </a:lnTo>
                <a:cubicBezTo>
                  <a:pt x="2443917" y="1447018"/>
                  <a:pt x="2448723" y="1409346"/>
                  <a:pt x="2458335" y="1391673"/>
                </a:cubicBezTo>
                <a:cubicBezTo>
                  <a:pt x="2467947" y="1374000"/>
                  <a:pt x="2485775" y="1365163"/>
                  <a:pt x="2511820" y="1365163"/>
                </a:cubicBezTo>
                <a:cubicBezTo>
                  <a:pt x="2534764" y="1365163"/>
                  <a:pt x="2551663" y="1373535"/>
                  <a:pt x="2562514" y="1390278"/>
                </a:cubicBezTo>
                <a:cubicBezTo>
                  <a:pt x="2573367" y="1407021"/>
                  <a:pt x="2578793" y="1441748"/>
                  <a:pt x="2578793" y="1494458"/>
                </a:cubicBezTo>
                <a:lnTo>
                  <a:pt x="2578793" y="1578173"/>
                </a:lnTo>
                <a:cubicBezTo>
                  <a:pt x="2578793" y="1627162"/>
                  <a:pt x="2574142" y="1663129"/>
                  <a:pt x="2564840" y="1686074"/>
                </a:cubicBezTo>
                <a:cubicBezTo>
                  <a:pt x="2555539" y="1709018"/>
                  <a:pt x="2540346" y="1723901"/>
                  <a:pt x="2519262" y="1730722"/>
                </a:cubicBezTo>
                <a:cubicBezTo>
                  <a:pt x="2498178" y="1737543"/>
                  <a:pt x="2442987" y="1740954"/>
                  <a:pt x="2353690" y="1740954"/>
                </a:cubicBezTo>
                <a:lnTo>
                  <a:pt x="2353690" y="1959545"/>
                </a:lnTo>
                <a:cubicBezTo>
                  <a:pt x="2426864" y="1960786"/>
                  <a:pt x="2476163" y="1965592"/>
                  <a:pt x="2501588" y="1973963"/>
                </a:cubicBezTo>
                <a:cubicBezTo>
                  <a:pt x="2527013" y="1982335"/>
                  <a:pt x="2546237" y="1999853"/>
                  <a:pt x="2559259" y="2026518"/>
                </a:cubicBezTo>
                <a:cubicBezTo>
                  <a:pt x="2572282" y="2053183"/>
                  <a:pt x="2578793" y="2095351"/>
                  <a:pt x="2578793" y="2153022"/>
                </a:cubicBezTo>
                <a:lnTo>
                  <a:pt x="2578793" y="2257202"/>
                </a:lnTo>
                <a:cubicBezTo>
                  <a:pt x="2578793" y="2351459"/>
                  <a:pt x="2574142" y="2409750"/>
                  <a:pt x="2564840" y="2432075"/>
                </a:cubicBezTo>
                <a:cubicBezTo>
                  <a:pt x="2555539" y="2454399"/>
                  <a:pt x="2536315" y="2465561"/>
                  <a:pt x="2507170" y="2465561"/>
                </a:cubicBezTo>
                <a:cubicBezTo>
                  <a:pt x="2480505" y="2465561"/>
                  <a:pt x="2463296" y="2456724"/>
                  <a:pt x="2455545" y="2439051"/>
                </a:cubicBezTo>
                <a:cubicBezTo>
                  <a:pt x="2447793" y="2421378"/>
                  <a:pt x="2443917" y="2379985"/>
                  <a:pt x="2443917" y="2314872"/>
                </a:cubicBezTo>
                <a:lnTo>
                  <a:pt x="2443917" y="2070236"/>
                </a:lnTo>
                <a:lnTo>
                  <a:pt x="2068126" y="2070236"/>
                </a:lnTo>
                <a:lnTo>
                  <a:pt x="2068126" y="2189299"/>
                </a:lnTo>
                <a:cubicBezTo>
                  <a:pt x="2068126" y="2332546"/>
                  <a:pt x="2078823" y="2433160"/>
                  <a:pt x="2100218" y="2491141"/>
                </a:cubicBezTo>
                <a:cubicBezTo>
                  <a:pt x="2121612" y="2549122"/>
                  <a:pt x="2166260" y="2598111"/>
                  <a:pt x="2234163" y="2638109"/>
                </a:cubicBezTo>
                <a:cubicBezTo>
                  <a:pt x="2302066" y="2678106"/>
                  <a:pt x="2395548" y="2698105"/>
                  <a:pt x="2514611" y="2698105"/>
                </a:cubicBezTo>
                <a:cubicBezTo>
                  <a:pt x="2619411" y="2698105"/>
                  <a:pt x="2705297" y="2680887"/>
                  <a:pt x="2772269" y="2646451"/>
                </a:cubicBezTo>
                <a:cubicBezTo>
                  <a:pt x="2839242" y="2612015"/>
                  <a:pt x="2886371" y="2561759"/>
                  <a:pt x="2913656" y="2495683"/>
                </a:cubicBezTo>
                <a:cubicBezTo>
                  <a:pt x="2940942" y="2429606"/>
                  <a:pt x="2954583" y="2336698"/>
                  <a:pt x="2954583" y="2216957"/>
                </a:cubicBezTo>
                <a:cubicBezTo>
                  <a:pt x="2954583" y="2055639"/>
                  <a:pt x="2940631" y="1953109"/>
                  <a:pt x="2912726" y="1909367"/>
                </a:cubicBezTo>
                <a:cubicBezTo>
                  <a:pt x="2884821" y="1865624"/>
                  <a:pt x="2842343" y="1834136"/>
                  <a:pt x="2785292" y="1814903"/>
                </a:cubicBezTo>
                <a:cubicBezTo>
                  <a:pt x="2842962" y="1783917"/>
                  <a:pt x="2883270" y="1749677"/>
                  <a:pt x="2906215" y="1712184"/>
                </a:cubicBezTo>
                <a:cubicBezTo>
                  <a:pt x="2929159" y="1674691"/>
                  <a:pt x="2940631" y="1613806"/>
                  <a:pt x="2940631" y="1529528"/>
                </a:cubicBezTo>
                <a:cubicBezTo>
                  <a:pt x="2940631" y="1404972"/>
                  <a:pt x="2908695" y="1307681"/>
                  <a:pt x="2844823" y="1237656"/>
                </a:cubicBezTo>
                <a:cubicBezTo>
                  <a:pt x="2780951" y="1167632"/>
                  <a:pt x="2659408" y="1132619"/>
                  <a:pt x="2480194" y="113261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7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fi-FI" sz="13500" dirty="0">
              <a:latin typeface="Impact" panose="020B080603090205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B5E8842-620B-829B-0F76-372ED6BCD363}"/>
              </a:ext>
            </a:extLst>
          </p:cNvPr>
          <p:cNvSpPr txBox="1"/>
          <p:nvPr/>
        </p:nvSpPr>
        <p:spPr>
          <a:xfrm>
            <a:off x="306005" y="-5703642"/>
            <a:ext cx="5623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</a:t>
            </a:r>
            <a:endParaRPr lang="fi-FI" sz="5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55C4868-E8A5-CB18-CD0E-B3A007C22501}"/>
              </a:ext>
            </a:extLst>
          </p:cNvPr>
          <p:cNvSpPr txBox="1"/>
          <p:nvPr/>
        </p:nvSpPr>
        <p:spPr>
          <a:xfrm>
            <a:off x="306005" y="-4189615"/>
            <a:ext cx="1111336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- важная составляющая общего благополучия, которая подразумевает поддержание оптимального функционирования мозга и нервной системы.</a:t>
            </a:r>
            <a:r>
              <a:rPr lang="fi-FI" sz="3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3800" dirty="0">
                <a:solidFill>
                  <a:schemeClr val="bg1"/>
                </a:solidFill>
                <a:latin typeface="Impact" panose="020B0806030902050204" pitchFamily="34" charset="0"/>
              </a:rPr>
              <a:t>Это включает в себя когнитивные функции, эмоциональное равновесие и физическое здоровье, а также многое другое.</a:t>
            </a:r>
            <a:endParaRPr lang="fi-FI" sz="3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Video 4" title="Lentävät auringonlaskupilvet">
            <a:hlinkClick r:id="" action="ppaction://media"/>
            <a:extLst>
              <a:ext uri="{FF2B5EF4-FFF2-40B4-BE49-F238E27FC236}">
                <a16:creationId xmlns:a16="http://schemas.microsoft.com/office/drawing/2014/main" id="{DC99366B-4E50-5BC7-3C22-58B13BE8A7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6975846"/>
            <a:ext cx="12192000" cy="6858000"/>
          </a:xfrm>
          <a:prstGeom prst="rect">
            <a:avLst/>
          </a:prstGeom>
        </p:spPr>
      </p:pic>
      <p:pic>
        <p:nvPicPr>
          <p:cNvPr id="8" name="Kuva 7" descr="Kävely tasaisella täytöllä">
            <a:extLst>
              <a:ext uri="{FF2B5EF4-FFF2-40B4-BE49-F238E27FC236}">
                <a16:creationId xmlns:a16="http://schemas.microsoft.com/office/drawing/2014/main" id="{F043B712-40B8-A927-32D2-78FA1B22BC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4455" y="-6097189"/>
            <a:ext cx="1496911" cy="1496911"/>
          </a:xfrm>
          <a:prstGeom prst="rect">
            <a:avLst/>
          </a:prstGeom>
        </p:spPr>
      </p:pic>
      <p:pic>
        <p:nvPicPr>
          <p:cNvPr id="10" name="Kuva 9" descr="Ruoka tarvikkeet laukku tasaisella täytöllä">
            <a:extLst>
              <a:ext uri="{FF2B5EF4-FFF2-40B4-BE49-F238E27FC236}">
                <a16:creationId xmlns:a16="http://schemas.microsoft.com/office/drawing/2014/main" id="{AD6DE297-0808-4D08-576D-16F4765943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4900" y="-6032659"/>
            <a:ext cx="1427162" cy="1427162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5297115B-209F-32DA-656E-21E579440008}"/>
              </a:ext>
            </a:extLst>
          </p:cNvPr>
          <p:cNvSpPr txBox="1"/>
          <p:nvPr/>
        </p:nvSpPr>
        <p:spPr>
          <a:xfrm>
            <a:off x="306005" y="-4131993"/>
            <a:ext cx="3732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Регулярные физические упражнения улучшают приток крови к мозгу, что питает клетки мозга.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Полезными видами упражнений являются ходьба, плавание и силовые тренировки.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571B7B4-8FBA-FF96-1E3A-FDD5CB555F07}"/>
              </a:ext>
            </a:extLst>
          </p:cNvPr>
          <p:cNvSpPr txBox="1"/>
          <p:nvPr/>
        </p:nvSpPr>
        <p:spPr>
          <a:xfrm>
            <a:off x="4107782" y="-4131993"/>
            <a:ext cx="39764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поддерживается диетой, богатой фруктами, овощами, цельными злаками и нежирными белками.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В частности, жирные кислоты омега-3, содержащиеся в рыбе и льняном семени, важны для когнитивной функции.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52A8AA9F-99E8-63AC-545B-8806BDCC67D7}"/>
              </a:ext>
            </a:extLst>
          </p:cNvPr>
          <p:cNvSpPr txBox="1"/>
          <p:nvPr/>
        </p:nvSpPr>
        <p:spPr>
          <a:xfrm>
            <a:off x="8153399" y="-4131993"/>
            <a:ext cx="38531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Занятия, бросающие вызов мозгу, такие как головоломки, чтение и освоение новых навыков, помогают поддерживать когнитивные функции.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Пожизненное обучение и любознательность важны для здоровья мозга.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6" name="Kuva 15" descr="Avoin kirja ääriviiva">
            <a:extLst>
              <a:ext uri="{FF2B5EF4-FFF2-40B4-BE49-F238E27FC236}">
                <a16:creationId xmlns:a16="http://schemas.microsoft.com/office/drawing/2014/main" id="{39EA9765-8BC4-3FD6-B92A-04F8D5360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15848" y="-5701594"/>
            <a:ext cx="1352152" cy="1352152"/>
          </a:xfrm>
          <a:prstGeom prst="rect">
            <a:avLst/>
          </a:prstGeom>
        </p:spPr>
      </p:pic>
      <p:pic>
        <p:nvPicPr>
          <p:cNvPr id="21" name="Kuva 20" descr="Kävely tasaisella täytöllä">
            <a:extLst>
              <a:ext uri="{FF2B5EF4-FFF2-40B4-BE49-F238E27FC236}">
                <a16:creationId xmlns:a16="http://schemas.microsoft.com/office/drawing/2014/main" id="{1ABA49BD-9298-3371-3D7A-50D7553DBE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4455" y="-6160248"/>
            <a:ext cx="1496911" cy="1496911"/>
          </a:xfrm>
          <a:prstGeom prst="rect">
            <a:avLst/>
          </a:prstGeom>
        </p:spPr>
      </p:pic>
      <p:pic>
        <p:nvPicPr>
          <p:cNvPr id="22" name="Kuva 21" descr="Ruoka tarvikkeet laukku tasaisella täytöllä">
            <a:extLst>
              <a:ext uri="{FF2B5EF4-FFF2-40B4-BE49-F238E27FC236}">
                <a16:creationId xmlns:a16="http://schemas.microsoft.com/office/drawing/2014/main" id="{6F3E331A-E30C-F965-04BC-B5C6D912CE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4900" y="-6095718"/>
            <a:ext cx="1427162" cy="1427162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3D08EDCD-88E5-E1B2-C19A-A80DFB530DE6}"/>
              </a:ext>
            </a:extLst>
          </p:cNvPr>
          <p:cNvSpPr txBox="1"/>
          <p:nvPr/>
        </p:nvSpPr>
        <p:spPr>
          <a:xfrm>
            <a:off x="306005" y="-4195052"/>
            <a:ext cx="3732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Регулярные физические упражнения улучшают приток крови к мозгу, что питает клетки мозга.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Полезными видами упражнений являются ходьба, плавание и силовые тренировки.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50130FFE-7ACB-47CB-2064-9E7E1CB2ECA3}"/>
              </a:ext>
            </a:extLst>
          </p:cNvPr>
          <p:cNvSpPr txBox="1"/>
          <p:nvPr/>
        </p:nvSpPr>
        <p:spPr>
          <a:xfrm>
            <a:off x="4107782" y="-4195052"/>
            <a:ext cx="39764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Здоровье мозга поддерживается диетой, богатой фруктами, овощами, цельными злаками и нежирными белками.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В частности, жирные кислоты омега-3, содержащиеся в рыбе и льняном семени, важны для когнитивной функции.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B2773493-5B3C-1A8F-DF56-3E86B3B44900}"/>
              </a:ext>
            </a:extLst>
          </p:cNvPr>
          <p:cNvSpPr txBox="1"/>
          <p:nvPr/>
        </p:nvSpPr>
        <p:spPr>
          <a:xfrm>
            <a:off x="8153399" y="-4195052"/>
            <a:ext cx="38531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Занятия, бросающие вызов мозгу, такие как головоломки, чтение и освоение новых навыков, помогают поддерживать когнитивные функции.</a:t>
            </a:r>
            <a:r>
              <a:rPr lang="fi-FI" sz="2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500" dirty="0">
                <a:solidFill>
                  <a:schemeClr val="bg1"/>
                </a:solidFill>
                <a:latin typeface="Impact" panose="020B0806030902050204" pitchFamily="34" charset="0"/>
              </a:rPr>
              <a:t>Пожизненное обучение и любознательность важны для здоровья мозга.</a:t>
            </a:r>
            <a:endParaRPr lang="fi-FI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7" name="Kuva 26" descr="Avoin kirja ääriviiva">
            <a:extLst>
              <a:ext uri="{FF2B5EF4-FFF2-40B4-BE49-F238E27FC236}">
                <a16:creationId xmlns:a16="http://schemas.microsoft.com/office/drawing/2014/main" id="{3373F701-B088-39AF-BDFE-86C021C559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15848" y="-5764653"/>
            <a:ext cx="1352152" cy="1352152"/>
          </a:xfrm>
          <a:prstGeom prst="rect">
            <a:avLst/>
          </a:prstGeom>
        </p:spPr>
      </p:pic>
      <p:grpSp>
        <p:nvGrpSpPr>
          <p:cNvPr id="62" name="Ryhmä 61">
            <a:extLst>
              <a:ext uri="{FF2B5EF4-FFF2-40B4-BE49-F238E27FC236}">
                <a16:creationId xmlns:a16="http://schemas.microsoft.com/office/drawing/2014/main" id="{A8564493-8BB0-CF8B-A7BA-D569DBE08571}"/>
              </a:ext>
            </a:extLst>
          </p:cNvPr>
          <p:cNvGrpSpPr/>
          <p:nvPr/>
        </p:nvGrpSpPr>
        <p:grpSpPr>
          <a:xfrm>
            <a:off x="553678" y="-6730"/>
            <a:ext cx="12579001" cy="6858000"/>
            <a:chOff x="-10292316" y="-410"/>
            <a:chExt cx="11901672" cy="6858000"/>
          </a:xfrm>
        </p:grpSpPr>
        <p:grpSp>
          <p:nvGrpSpPr>
            <p:cNvPr id="60" name="Ryhmä 59">
              <a:extLst>
                <a:ext uri="{FF2B5EF4-FFF2-40B4-BE49-F238E27FC236}">
                  <a16:creationId xmlns:a16="http://schemas.microsoft.com/office/drawing/2014/main" id="{B59C7D0D-25AB-0EDB-A5EA-477FA21ABF02}"/>
                </a:ext>
              </a:extLst>
            </p:cNvPr>
            <p:cNvGrpSpPr/>
            <p:nvPr/>
          </p:nvGrpSpPr>
          <p:grpSpPr>
            <a:xfrm>
              <a:off x="-10292316" y="-410"/>
              <a:ext cx="11901672" cy="6858000"/>
              <a:chOff x="-10292316" y="-410"/>
              <a:chExt cx="11901672" cy="6858000"/>
            </a:xfrm>
          </p:grpSpPr>
          <p:sp>
            <p:nvSpPr>
              <p:cNvPr id="29" name="Suorakulmio 28">
                <a:extLst>
                  <a:ext uri="{FF2B5EF4-FFF2-40B4-BE49-F238E27FC236}">
                    <a16:creationId xmlns:a16="http://schemas.microsoft.com/office/drawing/2014/main" id="{6C534D55-3DB9-D0A6-95DA-5A4B92F2B68B}"/>
                  </a:ext>
                </a:extLst>
              </p:cNvPr>
              <p:cNvSpPr/>
              <p:nvPr/>
            </p:nvSpPr>
            <p:spPr>
              <a:xfrm>
                <a:off x="-10292316" y="-410"/>
                <a:ext cx="11566771" cy="6858000"/>
              </a:xfrm>
              <a:prstGeom prst="rect">
                <a:avLst/>
              </a:prstGeom>
              <a:solidFill>
                <a:srgbClr val="FFBC77"/>
              </a:solidFill>
              <a:ln>
                <a:solidFill>
                  <a:srgbClr val="FFBC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6" name="Suorakulmio: Pyöristetyt kulmat 35">
                <a:extLst>
                  <a:ext uri="{FF2B5EF4-FFF2-40B4-BE49-F238E27FC236}">
                    <a16:creationId xmlns:a16="http://schemas.microsoft.com/office/drawing/2014/main" id="{196BA345-8D8B-9F96-9D86-66F046BE912C}"/>
                  </a:ext>
                </a:extLst>
              </p:cNvPr>
              <p:cNvSpPr/>
              <p:nvPr/>
            </p:nvSpPr>
            <p:spPr>
              <a:xfrm>
                <a:off x="844462" y="2931739"/>
                <a:ext cx="764894" cy="1156448"/>
              </a:xfrm>
              <a:prstGeom prst="roundRect">
                <a:avLst>
                  <a:gd name="adj" fmla="val 18056"/>
                </a:avLst>
              </a:prstGeom>
              <a:solidFill>
                <a:srgbClr val="FFBC77"/>
              </a:solidFill>
              <a:ln>
                <a:solidFill>
                  <a:srgbClr val="FFBC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49" name="Kuva 48" descr="Meditaatio tasaisella täytöllä">
                <a:extLst>
                  <a:ext uri="{FF2B5EF4-FFF2-40B4-BE49-F238E27FC236}">
                    <a16:creationId xmlns:a16="http://schemas.microsoft.com/office/drawing/2014/main" id="{437E2566-459C-7A85-3792-26035FF51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84483" y="3019644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61" name="Tekstiruutu 60">
              <a:extLst>
                <a:ext uri="{FF2B5EF4-FFF2-40B4-BE49-F238E27FC236}">
                  <a16:creationId xmlns:a16="http://schemas.microsoft.com/office/drawing/2014/main" id="{BB0180B4-907E-9F7B-30FB-C7E6D53A5456}"/>
                </a:ext>
              </a:extLst>
            </p:cNvPr>
            <p:cNvSpPr txBox="1"/>
            <p:nvPr/>
          </p:nvSpPr>
          <p:spPr>
            <a:xfrm>
              <a:off x="-9435397" y="379436"/>
              <a:ext cx="10119880" cy="632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Управление стрессом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Хронический стресс может негативно сказаться на здоровье мозга. Такие техники, как медитация, йога и упражнения на глубокое дыхание, могут помочь справиться со стрессом.</a:t>
              </a:r>
              <a:r>
                <a:rPr lang="fi-FI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 </a:t>
              </a: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Поиск здоровых способов борьбы со стрессом очень важен для поддержания здоровья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5" name="Ryhmä 64">
            <a:extLst>
              <a:ext uri="{FF2B5EF4-FFF2-40B4-BE49-F238E27FC236}">
                <a16:creationId xmlns:a16="http://schemas.microsoft.com/office/drawing/2014/main" id="{8B4EEE78-5F4E-7279-D444-2A08BFAAA6A8}"/>
              </a:ext>
            </a:extLst>
          </p:cNvPr>
          <p:cNvGrpSpPr/>
          <p:nvPr/>
        </p:nvGrpSpPr>
        <p:grpSpPr>
          <a:xfrm>
            <a:off x="0" y="-13460"/>
            <a:ext cx="13292445" cy="6858000"/>
            <a:chOff x="-10292316" y="0"/>
            <a:chExt cx="11392346" cy="6858000"/>
          </a:xfrm>
        </p:grpSpPr>
        <p:sp>
          <p:nvSpPr>
            <p:cNvPr id="30" name="Suorakulmio 29">
              <a:extLst>
                <a:ext uri="{FF2B5EF4-FFF2-40B4-BE49-F238E27FC236}">
                  <a16:creationId xmlns:a16="http://schemas.microsoft.com/office/drawing/2014/main" id="{2F4657CF-DC1B-BD6C-A6B3-E7E59BCEE8CC}"/>
                </a:ext>
              </a:extLst>
            </p:cNvPr>
            <p:cNvSpPr/>
            <p:nvPr/>
          </p:nvSpPr>
          <p:spPr>
            <a:xfrm>
              <a:off x="-10292316" y="0"/>
              <a:ext cx="10980944" cy="6858000"/>
            </a:xfrm>
            <a:prstGeom prst="rect">
              <a:avLst/>
            </a:prstGeom>
            <a:solidFill>
              <a:srgbClr val="F2A66D"/>
            </a:solidFill>
            <a:ln>
              <a:solidFill>
                <a:srgbClr val="F2A6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63" name="Tekstiruutu 62">
              <a:extLst>
                <a:ext uri="{FF2B5EF4-FFF2-40B4-BE49-F238E27FC236}">
                  <a16:creationId xmlns:a16="http://schemas.microsoft.com/office/drawing/2014/main" id="{E907F08C-7DDC-7EAF-3E73-5B693C557E60}"/>
                </a:ext>
              </a:extLst>
            </p:cNvPr>
            <p:cNvSpPr txBox="1"/>
            <p:nvPr/>
          </p:nvSpPr>
          <p:spPr>
            <a:xfrm>
              <a:off x="-9280390" y="642264"/>
              <a:ext cx="9104994" cy="5093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dirty="0">
                  <a:solidFill>
                    <a:schemeClr val="bg1"/>
                  </a:solidFill>
                  <a:latin typeface="Impact" panose="020B0806030902050204" pitchFamily="34" charset="0"/>
                </a:rPr>
                <a:t>Отказ от вредных веществ</a:t>
              </a:r>
              <a:endParaRPr lang="fi-FI" sz="45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Ограничение потребления алкоголя и отказ от наркотиков могут предотвратить повреждение клеток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  <a:p>
              <a:r>
                <a:rPr lang="ru-RU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Отказ от курения также очень важен для здоровья мозга.</a:t>
              </a:r>
              <a:endParaRPr lang="fi-FI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7" name="Suorakulmio: Pyöristetyt kulmat 36">
              <a:extLst>
                <a:ext uri="{FF2B5EF4-FFF2-40B4-BE49-F238E27FC236}">
                  <a16:creationId xmlns:a16="http://schemas.microsoft.com/office/drawing/2014/main" id="{5D7F0FE3-802A-00DD-3465-F14F50240801}"/>
                </a:ext>
              </a:extLst>
            </p:cNvPr>
            <p:cNvSpPr/>
            <p:nvPr/>
          </p:nvSpPr>
          <p:spPr>
            <a:xfrm>
              <a:off x="295254" y="4145809"/>
              <a:ext cx="764894" cy="1156448"/>
            </a:xfrm>
            <a:prstGeom prst="roundRect">
              <a:avLst>
                <a:gd name="adj" fmla="val 18056"/>
              </a:avLst>
            </a:prstGeom>
            <a:solidFill>
              <a:srgbClr val="F2A66D"/>
            </a:solidFill>
            <a:ln>
              <a:solidFill>
                <a:srgbClr val="F2A6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51" name="Kuva 50" descr="Ei merkkiä tasaisella täytöllä">
              <a:extLst>
                <a:ext uri="{FF2B5EF4-FFF2-40B4-BE49-F238E27FC236}">
                  <a16:creationId xmlns:a16="http://schemas.microsoft.com/office/drawing/2014/main" id="{1CE7F8D9-D8D2-EEDD-E77A-AB2936FAB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85630" y="4285977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3809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2590a95-2ce3-4aa7-8a61-6116aa358c9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FD85561B9CB64B9951F5DA48F40F07" ma:contentTypeVersion="13" ma:contentTypeDescription="Create a new document." ma:contentTypeScope="" ma:versionID="f072f6cdd5d5e0a24f94016564a6ab31">
  <xsd:schema xmlns:xsd="http://www.w3.org/2001/XMLSchema" xmlns:xs="http://www.w3.org/2001/XMLSchema" xmlns:p="http://schemas.microsoft.com/office/2006/metadata/properties" xmlns:ns3="92590a95-2ce3-4aa7-8a61-6116aa358c90" xmlns:ns4="1d05a4c5-aa2a-4153-9f17-4bb513c32afb" targetNamespace="http://schemas.microsoft.com/office/2006/metadata/properties" ma:root="true" ma:fieldsID="05a90a7d3308a22948cc44e87cdfd71d" ns3:_="" ns4:_="">
    <xsd:import namespace="92590a95-2ce3-4aa7-8a61-6116aa358c90"/>
    <xsd:import namespace="1d05a4c5-aa2a-4153-9f17-4bb513c32a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590a95-2ce3-4aa7-8a61-6116aa358c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5a4c5-aa2a-4153-9f17-4bb513c32af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9F9080-7E1A-41BA-BD50-1146E2B1CC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9214AB-63F6-4DA1-B4A7-D894BCA981EC}">
  <ds:schemaRefs>
    <ds:schemaRef ds:uri="1d05a4c5-aa2a-4153-9f17-4bb513c32afb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92590a95-2ce3-4aa7-8a61-6116aa358c90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026DE9D-BC10-41A9-924F-3C944F01A3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590a95-2ce3-4aa7-8a61-6116aa358c90"/>
    <ds:schemaRef ds:uri="1d05a4c5-aa2a-4153-9f17-4bb513c32a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10642</TotalTime>
  <Words>6325</Words>
  <Application>Microsoft Office PowerPoint</Application>
  <PresentationFormat>Laajakuva</PresentationFormat>
  <Paragraphs>616</Paragraphs>
  <Slides>46</Slides>
  <Notes>0</Notes>
  <HiddenSlides>0</HiddenSlides>
  <MMClips>17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46</vt:i4>
      </vt:variant>
    </vt:vector>
  </HeadingPairs>
  <TitlesOfParts>
    <vt:vector size="53" baseType="lpstr">
      <vt:lpstr>Aptos</vt:lpstr>
      <vt:lpstr>Aptos Black</vt:lpstr>
      <vt:lpstr>Aptos Display</vt:lpstr>
      <vt:lpstr>Arial</vt:lpstr>
      <vt:lpstr>Calibri</vt:lpstr>
      <vt:lpstr>Impact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Elizabeth Kokkonen</dc:creator>
  <cp:lastModifiedBy>Elizabeth Kokkonen</cp:lastModifiedBy>
  <cp:revision>3</cp:revision>
  <dcterms:created xsi:type="dcterms:W3CDTF">2024-11-05T14:09:52Z</dcterms:created>
  <dcterms:modified xsi:type="dcterms:W3CDTF">2024-12-02T08:58:47Z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0x0101002DFD85561B9CB64B9951F5DA48F40F07</vt:lpwstr>
  </property>
</Properties>
</file>